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8" r:id="rId6"/>
    <p:sldId id="259" r:id="rId7"/>
    <p:sldId id="260" r:id="rId8"/>
    <p:sldId id="261" r:id="rId9"/>
    <p:sldId id="262" r:id="rId10"/>
    <p:sldId id="263" r:id="rId11"/>
  </p:sldIdLst>
  <p:sldSz cx="15240000" cy="8572500"/>
  <p:notesSz cx="6858000" cy="9144000"/>
  <p:embeddedFontLst>
    <p:embeddedFont>
      <p:font typeface="BR Omega VN 1" panose="020B0604020202020204" charset="0"/>
      <p:regular r:id="rId12"/>
    </p:embeddedFont>
    <p:embeddedFont>
      <p:font typeface="BR Omega VN 2 Bold" panose="020B0604020202020204" charset="0"/>
      <p:regular r:id="rId13"/>
      <p:bold r:id="rId14"/>
    </p:embeddedFont>
    <p:embeddedFont>
      <p:font typeface="Noto Sans Bold" panose="020B0604020202020204" charset="0"/>
      <p:regular r:id="rId15"/>
      <p:bold r:id="rId16"/>
    </p:embeddedFont>
    <p:embeddedFont>
      <p:font typeface="Poppins" panose="00000500000000000000" pitchFamily="2" charset="0"/>
      <p:regular r:id="rId17"/>
      <p:bold r:id="rId18"/>
      <p:italic r:id="rId19"/>
      <p:boldItalic r:id="rId20"/>
    </p:embeddedFont>
    <p:embeddedFont>
      <p:font typeface="Poppins Bold" panose="00000800000000000000" charset="0"/>
      <p:regular r:id="rId21"/>
      <p:bold r:id="rId22"/>
    </p:embeddedFont>
    <p:embeddedFont>
      <p:font typeface="Segoe UI" panose="020B0502040204020203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 autoAdjust="0"/>
    <p:restoredTop sz="94702" autoAdjust="0"/>
  </p:normalViewPr>
  <p:slideViewPr>
    <p:cSldViewPr>
      <p:cViewPr varScale="1">
        <p:scale>
          <a:sx n="63" d="100"/>
          <a:sy n="63" d="100"/>
        </p:scale>
        <p:origin x="874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3.fntdata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 Nguyen Thanh" userId="S::dongnt17@fpt.com::e007032a-07da-4313-8fd4-5310ffbaac91" providerId="AD" clId="Web-{F94913BD-9A35-DBAB-FB6C-92FE27538CA9}"/>
    <pc:docChg chg="delSld modSld">
      <pc:chgData name="Dong Nguyen Thanh" userId="S::dongnt17@fpt.com::e007032a-07da-4313-8fd4-5310ffbaac91" providerId="AD" clId="Web-{F94913BD-9A35-DBAB-FB6C-92FE27538CA9}" dt="2025-06-16T08:29:36.206" v="226" actId="20577"/>
      <pc:docMkLst>
        <pc:docMk/>
      </pc:docMkLst>
      <pc:sldChg chg="modSp">
        <pc:chgData name="Dong Nguyen Thanh" userId="S::dongnt17@fpt.com::e007032a-07da-4313-8fd4-5310ffbaac91" providerId="AD" clId="Web-{F94913BD-9A35-DBAB-FB6C-92FE27538CA9}" dt="2025-06-16T08:14:27.343" v="97" actId="14100"/>
        <pc:sldMkLst>
          <pc:docMk/>
          <pc:sldMk cId="0" sldId="256"/>
        </pc:sldMkLst>
        <pc:spChg chg="mod">
          <ac:chgData name="Dong Nguyen Thanh" userId="S::dongnt17@fpt.com::e007032a-07da-4313-8fd4-5310ffbaac91" providerId="AD" clId="Web-{F94913BD-9A35-DBAB-FB6C-92FE27538CA9}" dt="2025-06-16T08:14:27.343" v="97" actId="14100"/>
          <ac:spMkLst>
            <pc:docMk/>
            <pc:sldMk cId="0" sldId="256"/>
            <ac:spMk id="13" creationId="{00000000-0000-0000-0000-000000000000}"/>
          </ac:spMkLst>
        </pc:spChg>
      </pc:sldChg>
      <pc:sldChg chg="del">
        <pc:chgData name="Dong Nguyen Thanh" userId="S::dongnt17@fpt.com::e007032a-07da-4313-8fd4-5310ffbaac91" providerId="AD" clId="Web-{F94913BD-9A35-DBAB-FB6C-92FE27538CA9}" dt="2025-06-16T08:27:23.165" v="183"/>
        <pc:sldMkLst>
          <pc:docMk/>
          <pc:sldMk cId="0" sldId="257"/>
        </pc:sldMkLst>
      </pc:sldChg>
      <pc:sldChg chg="modSp">
        <pc:chgData name="Dong Nguyen Thanh" userId="S::dongnt17@fpt.com::e007032a-07da-4313-8fd4-5310ffbaac91" providerId="AD" clId="Web-{F94913BD-9A35-DBAB-FB6C-92FE27538CA9}" dt="2025-06-16T08:26:57.507" v="182" actId="14100"/>
        <pc:sldMkLst>
          <pc:docMk/>
          <pc:sldMk cId="0" sldId="258"/>
        </pc:sldMkLst>
        <pc:spChg chg="mod">
          <ac:chgData name="Dong Nguyen Thanh" userId="S::dongnt17@fpt.com::e007032a-07da-4313-8fd4-5310ffbaac91" providerId="AD" clId="Web-{F94913BD-9A35-DBAB-FB6C-92FE27538CA9}" dt="2025-06-16T08:14:26.187" v="94" actId="1076"/>
          <ac:spMkLst>
            <pc:docMk/>
            <pc:sldMk cId="0" sldId="258"/>
            <ac:spMk id="6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07:20.765" v="39" actId="20577"/>
          <ac:spMkLst>
            <pc:docMk/>
            <pc:sldMk cId="0" sldId="258"/>
            <ac:spMk id="8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09:09.992" v="58" actId="14100"/>
          <ac:spMkLst>
            <pc:docMk/>
            <pc:sldMk cId="0" sldId="258"/>
            <ac:spMk id="12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06:36.137" v="31" actId="20577"/>
          <ac:spMkLst>
            <pc:docMk/>
            <pc:sldMk cId="0" sldId="258"/>
            <ac:spMk id="14" creationId="{00000000-0000-0000-0000-000000000000}"/>
          </ac:spMkLst>
        </pc:spChg>
      </pc:sldChg>
      <pc:sldChg chg="modSp">
        <pc:chgData name="Dong Nguyen Thanh" userId="S::dongnt17@fpt.com::e007032a-07da-4313-8fd4-5310ffbaac91" providerId="AD" clId="Web-{F94913BD-9A35-DBAB-FB6C-92FE27538CA9}" dt="2025-06-16T08:16:14.273" v="124" actId="20577"/>
        <pc:sldMkLst>
          <pc:docMk/>
          <pc:sldMk cId="0" sldId="259"/>
        </pc:sldMkLst>
        <pc:spChg chg="mod">
          <ac:chgData name="Dong Nguyen Thanh" userId="S::dongnt17@fpt.com::e007032a-07da-4313-8fd4-5310ffbaac91" providerId="AD" clId="Web-{F94913BD-9A35-DBAB-FB6C-92FE27538CA9}" dt="2025-06-16T08:14:28.796" v="99" actId="20577"/>
          <ac:spMkLst>
            <pc:docMk/>
            <pc:sldMk cId="0" sldId="259"/>
            <ac:spMk id="5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14:12.436" v="92" actId="14100"/>
          <ac:spMkLst>
            <pc:docMk/>
            <pc:sldMk cId="0" sldId="259"/>
            <ac:spMk id="9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15:26.269" v="114" actId="20577"/>
          <ac:spMkLst>
            <pc:docMk/>
            <pc:sldMk cId="0" sldId="259"/>
            <ac:spMk id="10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15:38.645" v="116" actId="20577"/>
          <ac:spMkLst>
            <pc:docMk/>
            <pc:sldMk cId="0" sldId="259"/>
            <ac:spMk id="11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15:33.160" v="115" actId="20577"/>
          <ac:spMkLst>
            <pc:docMk/>
            <pc:sldMk cId="0" sldId="259"/>
            <ac:spMk id="12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16:14.273" v="124" actId="20577"/>
          <ac:spMkLst>
            <pc:docMk/>
            <pc:sldMk cId="0" sldId="259"/>
            <ac:spMk id="13" creationId="{00000000-0000-0000-0000-000000000000}"/>
          </ac:spMkLst>
        </pc:spChg>
      </pc:sldChg>
      <pc:sldChg chg="modSp">
        <pc:chgData name="Dong Nguyen Thanh" userId="S::dongnt17@fpt.com::e007032a-07da-4313-8fd4-5310ffbaac91" providerId="AD" clId="Web-{F94913BD-9A35-DBAB-FB6C-92FE27538CA9}" dt="2025-06-16T08:29:36.206" v="226" actId="20577"/>
        <pc:sldMkLst>
          <pc:docMk/>
          <pc:sldMk cId="0" sldId="260"/>
        </pc:sldMkLst>
        <pc:spChg chg="mod">
          <ac:chgData name="Dong Nguyen Thanh" userId="S::dongnt17@fpt.com::e007032a-07da-4313-8fd4-5310ffbaac91" providerId="AD" clId="Web-{F94913BD-9A35-DBAB-FB6C-92FE27538CA9}" dt="2025-06-16T08:29:36.206" v="226" actId="20577"/>
          <ac:spMkLst>
            <pc:docMk/>
            <pc:sldMk cId="0" sldId="260"/>
            <ac:spMk id="7" creationId="{00000000-0000-0000-0000-000000000000}"/>
          </ac:spMkLst>
        </pc:spChg>
      </pc:sldChg>
      <pc:sldChg chg="modSp">
        <pc:chgData name="Dong Nguyen Thanh" userId="S::dongnt17@fpt.com::e007032a-07da-4313-8fd4-5310ffbaac91" providerId="AD" clId="Web-{F94913BD-9A35-DBAB-FB6C-92FE27538CA9}" dt="2025-06-16T08:22:51.395" v="158" actId="20577"/>
        <pc:sldMkLst>
          <pc:docMk/>
          <pc:sldMk cId="0" sldId="261"/>
        </pc:sldMkLst>
        <pc:spChg chg="mod">
          <ac:chgData name="Dong Nguyen Thanh" userId="S::dongnt17@fpt.com::e007032a-07da-4313-8fd4-5310ffbaac91" providerId="AD" clId="Web-{F94913BD-9A35-DBAB-FB6C-92FE27538CA9}" dt="2025-06-16T08:22:14.596" v="153" actId="20577"/>
          <ac:spMkLst>
            <pc:docMk/>
            <pc:sldMk cId="0" sldId="261"/>
            <ac:spMk id="9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21:43.250" v="151" actId="20577"/>
          <ac:spMkLst>
            <pc:docMk/>
            <pc:sldMk cId="0" sldId="261"/>
            <ac:spMk id="10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21:48.078" v="152" actId="1076"/>
          <ac:spMkLst>
            <pc:docMk/>
            <pc:sldMk cId="0" sldId="261"/>
            <ac:spMk id="11" creationId="{00000000-0000-0000-0000-000000000000}"/>
          </ac:spMkLst>
        </pc:spChg>
        <pc:spChg chg="mod">
          <ac:chgData name="Dong Nguyen Thanh" userId="S::dongnt17@fpt.com::e007032a-07da-4313-8fd4-5310ffbaac91" providerId="AD" clId="Web-{F94913BD-9A35-DBAB-FB6C-92FE27538CA9}" dt="2025-06-16T08:22:51.395" v="158" actId="20577"/>
          <ac:spMkLst>
            <pc:docMk/>
            <pc:sldMk cId="0" sldId="261"/>
            <ac:spMk id="12" creationId="{00000000-0000-0000-0000-000000000000}"/>
          </ac:spMkLst>
        </pc:spChg>
      </pc:sldChg>
    </pc:docChg>
  </pc:docChgLst>
  <pc:docChgLst>
    <pc:chgData name="Dong Nguyen Thanh" userId="S::dongnt17@fpt.com::e007032a-07da-4313-8fd4-5310ffbaac91" providerId="AD" clId="Web-{673ECB86-4687-BBFE-D08B-F867646E667D}"/>
    <pc:docChg chg="modSld">
      <pc:chgData name="Dong Nguyen Thanh" userId="S::dongnt17@fpt.com::e007032a-07da-4313-8fd4-5310ffbaac91" providerId="AD" clId="Web-{673ECB86-4687-BBFE-D08B-F867646E667D}" dt="2025-06-16T09:11:57.138" v="1" actId="20577"/>
      <pc:docMkLst>
        <pc:docMk/>
      </pc:docMkLst>
      <pc:sldChg chg="modSp">
        <pc:chgData name="Dong Nguyen Thanh" userId="S::dongnt17@fpt.com::e007032a-07da-4313-8fd4-5310ffbaac91" providerId="AD" clId="Web-{673ECB86-4687-BBFE-D08B-F867646E667D}" dt="2025-06-16T09:11:57.138" v="1" actId="20577"/>
        <pc:sldMkLst>
          <pc:docMk/>
          <pc:sldMk cId="0" sldId="258"/>
        </pc:sldMkLst>
        <pc:spChg chg="mod">
          <ac:chgData name="Dong Nguyen Thanh" userId="S::dongnt17@fpt.com::e007032a-07da-4313-8fd4-5310ffbaac91" providerId="AD" clId="Web-{673ECB86-4687-BBFE-D08B-F867646E667D}" dt="2025-06-16T09:11:57.138" v="1" actId="20577"/>
          <ac:spMkLst>
            <pc:docMk/>
            <pc:sldMk cId="0" sldId="258"/>
            <ac:spMk id="6" creationId="{00000000-0000-0000-0000-000000000000}"/>
          </ac:spMkLst>
        </pc:spChg>
      </pc:sldChg>
    </pc:docChg>
  </pc:docChgLst>
  <pc:docChgLst>
    <pc:chgData name="Dong Nguyen Thanh" userId="S::dongnt17@fpt.com::e007032a-07da-4313-8fd4-5310ffbaac91" providerId="AD" clId="Web-{B86BC748-B8FF-E37A-15F5-786B97D41240}"/>
    <pc:docChg chg="modSld">
      <pc:chgData name="Dong Nguyen Thanh" userId="S::dongnt17@fpt.com::e007032a-07da-4313-8fd4-5310ffbaac91" providerId="AD" clId="Web-{B86BC748-B8FF-E37A-15F5-786B97D41240}" dt="2025-06-17T07:22:33.681" v="24" actId="20577"/>
      <pc:docMkLst>
        <pc:docMk/>
      </pc:docMkLst>
      <pc:sldChg chg="modSp">
        <pc:chgData name="Dong Nguyen Thanh" userId="S::dongnt17@fpt.com::e007032a-07da-4313-8fd4-5310ffbaac91" providerId="AD" clId="Web-{B86BC748-B8FF-E37A-15F5-786B97D41240}" dt="2025-06-17T07:22:33.681" v="24" actId="20577"/>
        <pc:sldMkLst>
          <pc:docMk/>
          <pc:sldMk cId="0" sldId="261"/>
        </pc:sldMkLst>
        <pc:spChg chg="mod">
          <ac:chgData name="Dong Nguyen Thanh" userId="S::dongnt17@fpt.com::e007032a-07da-4313-8fd4-5310ffbaac91" providerId="AD" clId="Web-{B86BC748-B8FF-E37A-15F5-786B97D41240}" dt="2025-06-17T07:21:55.023" v="13" actId="20577"/>
          <ac:spMkLst>
            <pc:docMk/>
            <pc:sldMk cId="0" sldId="261"/>
            <ac:spMk id="9" creationId="{00000000-0000-0000-0000-000000000000}"/>
          </ac:spMkLst>
        </pc:spChg>
        <pc:spChg chg="mod">
          <ac:chgData name="Dong Nguyen Thanh" userId="S::dongnt17@fpt.com::e007032a-07da-4313-8fd4-5310ffbaac91" providerId="AD" clId="Web-{B86BC748-B8FF-E37A-15F5-786B97D41240}" dt="2025-06-17T07:22:05.321" v="17" actId="20577"/>
          <ac:spMkLst>
            <pc:docMk/>
            <pc:sldMk cId="0" sldId="261"/>
            <ac:spMk id="10" creationId="{00000000-0000-0000-0000-000000000000}"/>
          </ac:spMkLst>
        </pc:spChg>
        <pc:spChg chg="mod">
          <ac:chgData name="Dong Nguyen Thanh" userId="S::dongnt17@fpt.com::e007032a-07da-4313-8fd4-5310ffbaac91" providerId="AD" clId="Web-{B86BC748-B8FF-E37A-15F5-786B97D41240}" dt="2025-06-17T07:21:50.961" v="11" actId="20577"/>
          <ac:spMkLst>
            <pc:docMk/>
            <pc:sldMk cId="0" sldId="261"/>
            <ac:spMk id="11" creationId="{00000000-0000-0000-0000-000000000000}"/>
          </ac:spMkLst>
        </pc:spChg>
        <pc:spChg chg="mod">
          <ac:chgData name="Dong Nguyen Thanh" userId="S::dongnt17@fpt.com::e007032a-07da-4313-8fd4-5310ffbaac91" providerId="AD" clId="Web-{B86BC748-B8FF-E37A-15F5-786B97D41240}" dt="2025-06-17T07:22:33.681" v="24" actId="20577"/>
          <ac:spMkLst>
            <pc:docMk/>
            <pc:sldMk cId="0" sldId="261"/>
            <ac:spMk id="12" creationId="{00000000-0000-0000-0000-000000000000}"/>
          </ac:spMkLst>
        </pc:spChg>
      </pc:sldChg>
    </pc:docChg>
  </pc:docChgLst>
  <pc:docChgLst>
    <pc:chgData name="Tam Nguyen Ngoc" userId="b6dedd4d-fde3-4023-8ec8-a101a98a9f17" providerId="ADAL" clId="{525A2851-0A7D-47C7-B7A2-91A31DAD0390}"/>
    <pc:docChg chg="modSld">
      <pc:chgData name="Tam Nguyen Ngoc" userId="b6dedd4d-fde3-4023-8ec8-a101a98a9f17" providerId="ADAL" clId="{525A2851-0A7D-47C7-B7A2-91A31DAD0390}" dt="2025-06-25T06:26:20.277" v="9" actId="12789"/>
      <pc:docMkLst>
        <pc:docMk/>
      </pc:docMkLst>
      <pc:sldChg chg="modSp mod">
        <pc:chgData name="Tam Nguyen Ngoc" userId="b6dedd4d-fde3-4023-8ec8-a101a98a9f17" providerId="ADAL" clId="{525A2851-0A7D-47C7-B7A2-91A31DAD0390}" dt="2025-06-25T06:24:46.579" v="0" actId="20577"/>
        <pc:sldMkLst>
          <pc:docMk/>
          <pc:sldMk cId="0" sldId="258"/>
        </pc:sldMkLst>
        <pc:spChg chg="mod">
          <ac:chgData name="Tam Nguyen Ngoc" userId="b6dedd4d-fde3-4023-8ec8-a101a98a9f17" providerId="ADAL" clId="{525A2851-0A7D-47C7-B7A2-91A31DAD0390}" dt="2025-06-25T06:24:46.579" v="0" actId="20577"/>
          <ac:spMkLst>
            <pc:docMk/>
            <pc:sldMk cId="0" sldId="258"/>
            <ac:spMk id="8" creationId="{00000000-0000-0000-0000-000000000000}"/>
          </ac:spMkLst>
        </pc:spChg>
      </pc:sldChg>
      <pc:sldChg chg="modSp mod">
        <pc:chgData name="Tam Nguyen Ngoc" userId="b6dedd4d-fde3-4023-8ec8-a101a98a9f17" providerId="ADAL" clId="{525A2851-0A7D-47C7-B7A2-91A31DAD0390}" dt="2025-06-25T06:26:20.277" v="9" actId="12789"/>
        <pc:sldMkLst>
          <pc:docMk/>
          <pc:sldMk cId="0" sldId="261"/>
        </pc:sldMkLst>
        <pc:spChg chg="mod">
          <ac:chgData name="Tam Nguyen Ngoc" userId="b6dedd4d-fde3-4023-8ec8-a101a98a9f17" providerId="ADAL" clId="{525A2851-0A7D-47C7-B7A2-91A31DAD0390}" dt="2025-06-25T06:26:04.989" v="6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Tam Nguyen Ngoc" userId="b6dedd4d-fde3-4023-8ec8-a101a98a9f17" providerId="ADAL" clId="{525A2851-0A7D-47C7-B7A2-91A31DAD0390}" dt="2025-06-25T06:26:20.277" v="9" actId="12789"/>
          <ac:spMkLst>
            <pc:docMk/>
            <pc:sldMk cId="0" sldId="261"/>
            <ac:spMk id="6" creationId="{00000000-0000-0000-0000-000000000000}"/>
          </ac:spMkLst>
        </pc:spChg>
        <pc:spChg chg="mod">
          <ac:chgData name="Tam Nguyen Ngoc" userId="b6dedd4d-fde3-4023-8ec8-a101a98a9f17" providerId="ADAL" clId="{525A2851-0A7D-47C7-B7A2-91A31DAD0390}" dt="2025-06-25T06:26:16.085" v="8" actId="12789"/>
          <ac:spMkLst>
            <pc:docMk/>
            <pc:sldMk cId="0" sldId="261"/>
            <ac:spMk id="7" creationId="{00000000-0000-0000-0000-000000000000}"/>
          </ac:spMkLst>
        </pc:spChg>
        <pc:spChg chg="mod">
          <ac:chgData name="Tam Nguyen Ngoc" userId="b6dedd4d-fde3-4023-8ec8-a101a98a9f17" providerId="ADAL" clId="{525A2851-0A7D-47C7-B7A2-91A31DAD0390}" dt="2025-06-25T06:26:11.101" v="7" actId="12789"/>
          <ac:spMkLst>
            <pc:docMk/>
            <pc:sldMk cId="0" sldId="261"/>
            <ac:spMk id="8" creationId="{00000000-0000-0000-0000-000000000000}"/>
          </ac:spMkLst>
        </pc:spChg>
        <pc:spChg chg="mod">
          <ac:chgData name="Tam Nguyen Ngoc" userId="b6dedd4d-fde3-4023-8ec8-a101a98a9f17" providerId="ADAL" clId="{525A2851-0A7D-47C7-B7A2-91A31DAD0390}" dt="2025-06-25T06:26:04.989" v="6" actId="1076"/>
          <ac:spMkLst>
            <pc:docMk/>
            <pc:sldMk cId="0" sldId="261"/>
            <ac:spMk id="9" creationId="{00000000-0000-0000-0000-000000000000}"/>
          </ac:spMkLst>
        </pc:spChg>
        <pc:spChg chg="mod">
          <ac:chgData name="Tam Nguyen Ngoc" userId="b6dedd4d-fde3-4023-8ec8-a101a98a9f17" providerId="ADAL" clId="{525A2851-0A7D-47C7-B7A2-91A31DAD0390}" dt="2025-06-25T06:26:16.085" v="8" actId="12789"/>
          <ac:spMkLst>
            <pc:docMk/>
            <pc:sldMk cId="0" sldId="261"/>
            <ac:spMk id="10" creationId="{00000000-0000-0000-0000-000000000000}"/>
          </ac:spMkLst>
        </pc:spChg>
        <pc:spChg chg="mod">
          <ac:chgData name="Tam Nguyen Ngoc" userId="b6dedd4d-fde3-4023-8ec8-a101a98a9f17" providerId="ADAL" clId="{525A2851-0A7D-47C7-B7A2-91A31DAD0390}" dt="2025-06-25T06:26:20.277" v="9" actId="12789"/>
          <ac:spMkLst>
            <pc:docMk/>
            <pc:sldMk cId="0" sldId="261"/>
            <ac:spMk id="11" creationId="{00000000-0000-0000-0000-000000000000}"/>
          </ac:spMkLst>
        </pc:spChg>
        <pc:spChg chg="mod">
          <ac:chgData name="Tam Nguyen Ngoc" userId="b6dedd4d-fde3-4023-8ec8-a101a98a9f17" providerId="ADAL" clId="{525A2851-0A7D-47C7-B7A2-91A31DAD0390}" dt="2025-06-25T06:26:11.101" v="7" actId="12789"/>
          <ac:spMkLst>
            <pc:docMk/>
            <pc:sldMk cId="0" sldId="261"/>
            <ac:spMk id="12" creationId="{00000000-0000-0000-0000-000000000000}"/>
          </ac:spMkLst>
        </pc:spChg>
      </pc:sldChg>
    </pc:docChg>
  </pc:docChgLst>
  <pc:docChgLst>
    <pc:chgData name="Dong Nguyen Thanh" userId="S::dongnt17@fpt.com::e007032a-07da-4313-8fd4-5310ffbaac91" providerId="AD" clId="Web-{9DD84083-542F-963B-0485-88CEE43F9554}"/>
    <pc:docChg chg="modSld">
      <pc:chgData name="Dong Nguyen Thanh" userId="S::dongnt17@fpt.com::e007032a-07da-4313-8fd4-5310ffbaac91" providerId="AD" clId="Web-{9DD84083-542F-963B-0485-88CEE43F9554}" dt="2025-06-17T05:29:32.948" v="190" actId="14100"/>
      <pc:docMkLst>
        <pc:docMk/>
      </pc:docMkLst>
      <pc:sldChg chg="modSp">
        <pc:chgData name="Dong Nguyen Thanh" userId="S::dongnt17@fpt.com::e007032a-07da-4313-8fd4-5310ffbaac91" providerId="AD" clId="Web-{9DD84083-542F-963B-0485-88CEE43F9554}" dt="2025-06-17T05:29:32.948" v="190" actId="14100"/>
        <pc:sldMkLst>
          <pc:docMk/>
          <pc:sldMk cId="0" sldId="256"/>
        </pc:sldMkLst>
        <pc:spChg chg="mod">
          <ac:chgData name="Dong Nguyen Thanh" userId="S::dongnt17@fpt.com::e007032a-07da-4313-8fd4-5310ffbaac91" providerId="AD" clId="Web-{9DD84083-542F-963B-0485-88CEE43F9554}" dt="2025-06-17T05:29:32.948" v="190" actId="14100"/>
          <ac:spMkLst>
            <pc:docMk/>
            <pc:sldMk cId="0" sldId="256"/>
            <ac:spMk id="13" creationId="{00000000-0000-0000-0000-000000000000}"/>
          </ac:spMkLst>
        </pc:spChg>
      </pc:sldChg>
      <pc:sldChg chg="addSp delSp modSp">
        <pc:chgData name="Dong Nguyen Thanh" userId="S::dongnt17@fpt.com::e007032a-07da-4313-8fd4-5310ffbaac91" providerId="AD" clId="Web-{9DD84083-542F-963B-0485-88CEE43F9554}" dt="2025-06-17T05:16:23.789" v="46" actId="1076"/>
        <pc:sldMkLst>
          <pc:docMk/>
          <pc:sldMk cId="0" sldId="258"/>
        </pc:sldMkLst>
        <pc:spChg chg="mod">
          <ac:chgData name="Dong Nguyen Thanh" userId="S::dongnt17@fpt.com::e007032a-07da-4313-8fd4-5310ffbaac91" providerId="AD" clId="Web-{9DD84083-542F-963B-0485-88CEE43F9554}" dt="2025-06-17T05:13:35.157" v="18" actId="20577"/>
          <ac:spMkLst>
            <pc:docMk/>
            <pc:sldMk cId="0" sldId="258"/>
            <ac:spMk id="6" creationId="{00000000-0000-0000-0000-000000000000}"/>
          </ac:spMkLst>
        </pc:spChg>
        <pc:spChg chg="mod">
          <ac:chgData name="Dong Nguyen Thanh" userId="S::dongnt17@fpt.com::e007032a-07da-4313-8fd4-5310ffbaac91" providerId="AD" clId="Web-{9DD84083-542F-963B-0485-88CEE43F9554}" dt="2025-06-17T05:13:58.564" v="22" actId="20577"/>
          <ac:spMkLst>
            <pc:docMk/>
            <pc:sldMk cId="0" sldId="258"/>
            <ac:spMk id="8" creationId="{00000000-0000-0000-0000-000000000000}"/>
          </ac:spMkLst>
        </pc:spChg>
        <pc:spChg chg="mod">
          <ac:chgData name="Dong Nguyen Thanh" userId="S::dongnt17@fpt.com::e007032a-07da-4313-8fd4-5310ffbaac91" providerId="AD" clId="Web-{9DD84083-542F-963B-0485-88CEE43F9554}" dt="2025-06-17T05:16:23.789" v="46" actId="1076"/>
          <ac:spMkLst>
            <pc:docMk/>
            <pc:sldMk cId="0" sldId="258"/>
            <ac:spMk id="9" creationId="{00000000-0000-0000-0000-000000000000}"/>
          </ac:spMkLst>
        </pc:spChg>
        <pc:spChg chg="mod">
          <ac:chgData name="Dong Nguyen Thanh" userId="S::dongnt17@fpt.com::e007032a-07da-4313-8fd4-5310ffbaac91" providerId="AD" clId="Web-{9DD84083-542F-963B-0485-88CEE43F9554}" dt="2025-06-17T05:14:20.081" v="27" actId="14100"/>
          <ac:spMkLst>
            <pc:docMk/>
            <pc:sldMk cId="0" sldId="258"/>
            <ac:spMk id="12" creationId="{00000000-0000-0000-0000-000000000000}"/>
          </ac:spMkLst>
        </pc:spChg>
        <pc:spChg chg="add mod">
          <ac:chgData name="Dong Nguyen Thanh" userId="S::dongnt17@fpt.com::e007032a-07da-4313-8fd4-5310ffbaac91" providerId="AD" clId="Web-{9DD84083-542F-963B-0485-88CEE43F9554}" dt="2025-06-17T05:16:17.133" v="45" actId="1076"/>
          <ac:spMkLst>
            <pc:docMk/>
            <pc:sldMk cId="0" sldId="258"/>
            <ac:spMk id="16" creationId="{74FDB026-4B2A-8FC2-6CAB-158E2D5D0A14}"/>
          </ac:spMkLst>
        </pc:spChg>
      </pc:sldChg>
      <pc:sldChg chg="modSp">
        <pc:chgData name="Dong Nguyen Thanh" userId="S::dongnt17@fpt.com::e007032a-07da-4313-8fd4-5310ffbaac91" providerId="AD" clId="Web-{9DD84083-542F-963B-0485-88CEE43F9554}" dt="2025-06-17T05:18:35.045" v="66" actId="20577"/>
        <pc:sldMkLst>
          <pc:docMk/>
          <pc:sldMk cId="0" sldId="259"/>
        </pc:sldMkLst>
        <pc:spChg chg="mod">
          <ac:chgData name="Dong Nguyen Thanh" userId="S::dongnt17@fpt.com::e007032a-07da-4313-8fd4-5310ffbaac91" providerId="AD" clId="Web-{9DD84083-542F-963B-0485-88CEE43F9554}" dt="2025-06-17T05:18:22.623" v="61" actId="20577"/>
          <ac:spMkLst>
            <pc:docMk/>
            <pc:sldMk cId="0" sldId="259"/>
            <ac:spMk id="10" creationId="{00000000-0000-0000-0000-000000000000}"/>
          </ac:spMkLst>
        </pc:spChg>
        <pc:spChg chg="mod">
          <ac:chgData name="Dong Nguyen Thanh" userId="S::dongnt17@fpt.com::e007032a-07da-4313-8fd4-5310ffbaac91" providerId="AD" clId="Web-{9DD84083-542F-963B-0485-88CEE43F9554}" dt="2025-06-17T05:18:35.045" v="66" actId="20577"/>
          <ac:spMkLst>
            <pc:docMk/>
            <pc:sldMk cId="0" sldId="259"/>
            <ac:spMk id="13" creationId="{00000000-0000-0000-0000-000000000000}"/>
          </ac:spMkLst>
        </pc:spChg>
      </pc:sldChg>
      <pc:sldChg chg="addSp delSp modSp">
        <pc:chgData name="Dong Nguyen Thanh" userId="S::dongnt17@fpt.com::e007032a-07da-4313-8fd4-5310ffbaac91" providerId="AD" clId="Web-{9DD84083-542F-963B-0485-88CEE43F9554}" dt="2025-06-17T05:23:36.574" v="124" actId="20577"/>
        <pc:sldMkLst>
          <pc:docMk/>
          <pc:sldMk cId="0" sldId="260"/>
        </pc:sldMkLst>
        <pc:spChg chg="mod">
          <ac:chgData name="Dong Nguyen Thanh" userId="S::dongnt17@fpt.com::e007032a-07da-4313-8fd4-5310ffbaac91" providerId="AD" clId="Web-{9DD84083-542F-963B-0485-88CEE43F9554}" dt="2025-06-17T05:23:36.574" v="124" actId="20577"/>
          <ac:spMkLst>
            <pc:docMk/>
            <pc:sldMk cId="0" sldId="260"/>
            <ac:spMk id="7" creationId="{00000000-0000-0000-0000-000000000000}"/>
          </ac:spMkLst>
        </pc:spChg>
        <pc:picChg chg="add mod">
          <ac:chgData name="Dong Nguyen Thanh" userId="S::dongnt17@fpt.com::e007032a-07da-4313-8fd4-5310ffbaac91" providerId="AD" clId="Web-{9DD84083-542F-963B-0485-88CEE43F9554}" dt="2025-06-17T05:22:23.289" v="102" actId="1076"/>
          <ac:picMkLst>
            <pc:docMk/>
            <pc:sldMk cId="0" sldId="260"/>
            <ac:picMk id="8" creationId="{71803309-2B7C-438B-FE43-6A224E828266}"/>
          </ac:picMkLst>
        </pc:picChg>
      </pc:sldChg>
      <pc:sldChg chg="modSp">
        <pc:chgData name="Dong Nguyen Thanh" userId="S::dongnt17@fpt.com::e007032a-07da-4313-8fd4-5310ffbaac91" providerId="AD" clId="Web-{9DD84083-542F-963B-0485-88CEE43F9554}" dt="2025-06-17T05:28:34.164" v="182" actId="1076"/>
        <pc:sldMkLst>
          <pc:docMk/>
          <pc:sldMk cId="0" sldId="261"/>
        </pc:sldMkLst>
        <pc:spChg chg="mod">
          <ac:chgData name="Dong Nguyen Thanh" userId="S::dongnt17@fpt.com::e007032a-07da-4313-8fd4-5310ffbaac91" providerId="AD" clId="Web-{9DD84083-542F-963B-0485-88CEE43F9554}" dt="2025-06-17T05:27:28.865" v="165" actId="1076"/>
          <ac:spMkLst>
            <pc:docMk/>
            <pc:sldMk cId="0" sldId="261"/>
            <ac:spMk id="9" creationId="{00000000-0000-0000-0000-000000000000}"/>
          </ac:spMkLst>
        </pc:spChg>
        <pc:spChg chg="mod">
          <ac:chgData name="Dong Nguyen Thanh" userId="S::dongnt17@fpt.com::e007032a-07da-4313-8fd4-5310ffbaac91" providerId="AD" clId="Web-{9DD84083-542F-963B-0485-88CEE43F9554}" dt="2025-06-17T05:26:40.597" v="158" actId="1076"/>
          <ac:spMkLst>
            <pc:docMk/>
            <pc:sldMk cId="0" sldId="261"/>
            <ac:spMk id="10" creationId="{00000000-0000-0000-0000-000000000000}"/>
          </ac:spMkLst>
        </pc:spChg>
        <pc:spChg chg="mod">
          <ac:chgData name="Dong Nguyen Thanh" userId="S::dongnt17@fpt.com::e007032a-07da-4313-8fd4-5310ffbaac91" providerId="AD" clId="Web-{9DD84083-542F-963B-0485-88CEE43F9554}" dt="2025-06-17T05:28:34.164" v="182" actId="1076"/>
          <ac:spMkLst>
            <pc:docMk/>
            <pc:sldMk cId="0" sldId="261"/>
            <ac:spMk id="11" creationId="{00000000-0000-0000-0000-000000000000}"/>
          </ac:spMkLst>
        </pc:spChg>
      </pc:sldChg>
    </pc:docChg>
  </pc:docChgLst>
  <pc:docChgLst>
    <pc:chgData name="An Le Thi" userId="f00c02db-ec31-4c95-976d-2bbe4224521b" providerId="ADAL" clId="{C954230A-7426-4B09-AB74-BE42C6C5628C}"/>
    <pc:docChg chg="undo custSel modSld">
      <pc:chgData name="An Le Thi" userId="f00c02db-ec31-4c95-976d-2bbe4224521b" providerId="ADAL" clId="{C954230A-7426-4B09-AB74-BE42C6C5628C}" dt="2025-06-19T03:21:57.224" v="82" actId="948"/>
      <pc:docMkLst>
        <pc:docMk/>
      </pc:docMkLst>
      <pc:sldChg chg="modSp mod">
        <pc:chgData name="An Le Thi" userId="f00c02db-ec31-4c95-976d-2bbe4224521b" providerId="ADAL" clId="{C954230A-7426-4B09-AB74-BE42C6C5628C}" dt="2025-06-19T03:09:12.922" v="0" actId="1076"/>
        <pc:sldMkLst>
          <pc:docMk/>
          <pc:sldMk cId="0" sldId="256"/>
        </pc:sldMkLst>
        <pc:spChg chg="mod">
          <ac:chgData name="An Le Thi" userId="f00c02db-ec31-4c95-976d-2bbe4224521b" providerId="ADAL" clId="{C954230A-7426-4B09-AB74-BE42C6C5628C}" dt="2025-06-19T03:09:12.922" v="0" actId="1076"/>
          <ac:spMkLst>
            <pc:docMk/>
            <pc:sldMk cId="0" sldId="256"/>
            <ac:spMk id="13" creationId="{00000000-0000-0000-0000-000000000000}"/>
          </ac:spMkLst>
        </pc:spChg>
      </pc:sldChg>
      <pc:sldChg chg="modSp mod">
        <pc:chgData name="An Le Thi" userId="f00c02db-ec31-4c95-976d-2bbe4224521b" providerId="ADAL" clId="{C954230A-7426-4B09-AB74-BE42C6C5628C}" dt="2025-06-19T03:11:31.575" v="41" actId="948"/>
        <pc:sldMkLst>
          <pc:docMk/>
          <pc:sldMk cId="0" sldId="258"/>
        </pc:sldMkLst>
        <pc:spChg chg="mod">
          <ac:chgData name="An Le Thi" userId="f00c02db-ec31-4c95-976d-2bbe4224521b" providerId="ADAL" clId="{C954230A-7426-4B09-AB74-BE42C6C5628C}" dt="2025-06-19T03:10:34.750" v="30" actId="14100"/>
          <ac:spMkLst>
            <pc:docMk/>
            <pc:sldMk cId="0" sldId="258"/>
            <ac:spMk id="3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0:14.158" v="21" actId="1076"/>
          <ac:spMkLst>
            <pc:docMk/>
            <pc:sldMk cId="0" sldId="258"/>
            <ac:spMk id="4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0:27.676" v="27" actId="14100"/>
          <ac:spMkLst>
            <pc:docMk/>
            <pc:sldMk cId="0" sldId="258"/>
            <ac:spMk id="6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0:43.698" v="31" actId="1076"/>
          <ac:spMkLst>
            <pc:docMk/>
            <pc:sldMk cId="0" sldId="258"/>
            <ac:spMk id="7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0:51.411" v="33" actId="1076"/>
          <ac:spMkLst>
            <pc:docMk/>
            <pc:sldMk cId="0" sldId="258"/>
            <ac:spMk id="8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0:14.158" v="21" actId="1076"/>
          <ac:spMkLst>
            <pc:docMk/>
            <pc:sldMk cId="0" sldId="258"/>
            <ac:spMk id="9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0:14.158" v="21" actId="1076"/>
          <ac:spMkLst>
            <pc:docMk/>
            <pc:sldMk cId="0" sldId="258"/>
            <ac:spMk id="11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1:25.279" v="40" actId="1076"/>
          <ac:spMkLst>
            <pc:docMk/>
            <pc:sldMk cId="0" sldId="258"/>
            <ac:spMk id="12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0:14.158" v="21" actId="1076"/>
          <ac:spMkLst>
            <pc:docMk/>
            <pc:sldMk cId="0" sldId="258"/>
            <ac:spMk id="13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1:31.575" v="41" actId="948"/>
          <ac:spMkLst>
            <pc:docMk/>
            <pc:sldMk cId="0" sldId="258"/>
            <ac:spMk id="14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1:12.940" v="37" actId="1076"/>
          <ac:spMkLst>
            <pc:docMk/>
            <pc:sldMk cId="0" sldId="258"/>
            <ac:spMk id="16" creationId="{74FDB026-4B2A-8FC2-6CAB-158E2D5D0A14}"/>
          </ac:spMkLst>
        </pc:spChg>
      </pc:sldChg>
      <pc:sldChg chg="addSp delSp modSp mod">
        <pc:chgData name="An Le Thi" userId="f00c02db-ec31-4c95-976d-2bbe4224521b" providerId="ADAL" clId="{C954230A-7426-4B09-AB74-BE42C6C5628C}" dt="2025-06-19T03:13:58.562" v="63" actId="1076"/>
        <pc:sldMkLst>
          <pc:docMk/>
          <pc:sldMk cId="0" sldId="259"/>
        </pc:sldMkLst>
        <pc:spChg chg="mod">
          <ac:chgData name="An Le Thi" userId="f00c02db-ec31-4c95-976d-2bbe4224521b" providerId="ADAL" clId="{C954230A-7426-4B09-AB74-BE42C6C5628C}" dt="2025-06-19T03:11:40.109" v="43" actId="1076"/>
          <ac:spMkLst>
            <pc:docMk/>
            <pc:sldMk cId="0" sldId="259"/>
            <ac:spMk id="5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1:41.875" v="44" actId="20577"/>
          <ac:spMkLst>
            <pc:docMk/>
            <pc:sldMk cId="0" sldId="259"/>
            <ac:spMk id="9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3:14.308" v="55" actId="1076"/>
          <ac:spMkLst>
            <pc:docMk/>
            <pc:sldMk cId="0" sldId="259"/>
            <ac:spMk id="10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3:43.925" v="61" actId="948"/>
          <ac:spMkLst>
            <pc:docMk/>
            <pc:sldMk cId="0" sldId="259"/>
            <ac:spMk id="11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3:32.177" v="59" actId="948"/>
          <ac:spMkLst>
            <pc:docMk/>
            <pc:sldMk cId="0" sldId="259"/>
            <ac:spMk id="12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3:58.562" v="63" actId="1076"/>
          <ac:spMkLst>
            <pc:docMk/>
            <pc:sldMk cId="0" sldId="259"/>
            <ac:spMk id="13" creationId="{00000000-0000-0000-0000-000000000000}"/>
          </ac:spMkLst>
        </pc:spChg>
      </pc:sldChg>
      <pc:sldChg chg="modSp mod">
        <pc:chgData name="An Le Thi" userId="f00c02db-ec31-4c95-976d-2bbe4224521b" providerId="ADAL" clId="{C954230A-7426-4B09-AB74-BE42C6C5628C}" dt="2025-06-19T03:16:38.933" v="68" actId="14100"/>
        <pc:sldMkLst>
          <pc:docMk/>
          <pc:sldMk cId="0" sldId="260"/>
        </pc:sldMkLst>
        <pc:spChg chg="mod">
          <ac:chgData name="An Le Thi" userId="f00c02db-ec31-4c95-976d-2bbe4224521b" providerId="ADAL" clId="{C954230A-7426-4B09-AB74-BE42C6C5628C}" dt="2025-06-19T03:15:45.843" v="66" actId="1076"/>
          <ac:spMkLst>
            <pc:docMk/>
            <pc:sldMk cId="0" sldId="260"/>
            <ac:spMk id="6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6:38.933" v="68" actId="14100"/>
          <ac:spMkLst>
            <pc:docMk/>
            <pc:sldMk cId="0" sldId="260"/>
            <ac:spMk id="7" creationId="{00000000-0000-0000-0000-000000000000}"/>
          </ac:spMkLst>
        </pc:spChg>
      </pc:sldChg>
      <pc:sldChg chg="modSp mod">
        <pc:chgData name="An Le Thi" userId="f00c02db-ec31-4c95-976d-2bbe4224521b" providerId="ADAL" clId="{C954230A-7426-4B09-AB74-BE42C6C5628C}" dt="2025-06-19T03:18:46.236" v="70" actId="1076"/>
        <pc:sldMkLst>
          <pc:docMk/>
          <pc:sldMk cId="0" sldId="261"/>
        </pc:sldMkLst>
        <pc:spChg chg="mod">
          <ac:chgData name="An Le Thi" userId="f00c02db-ec31-4c95-976d-2bbe4224521b" providerId="ADAL" clId="{C954230A-7426-4B09-AB74-BE42C6C5628C}" dt="2025-06-19T03:18:46.236" v="70" actId="1076"/>
          <ac:spMkLst>
            <pc:docMk/>
            <pc:sldMk cId="0" sldId="261"/>
            <ac:spMk id="5" creationId="{00000000-0000-0000-0000-000000000000}"/>
          </ac:spMkLst>
        </pc:spChg>
      </pc:sldChg>
      <pc:sldChg chg="modSp mod">
        <pc:chgData name="An Le Thi" userId="f00c02db-ec31-4c95-976d-2bbe4224521b" providerId="ADAL" clId="{C954230A-7426-4B09-AB74-BE42C6C5628C}" dt="2025-06-19T03:19:08.047" v="76" actId="948"/>
        <pc:sldMkLst>
          <pc:docMk/>
          <pc:sldMk cId="0" sldId="262"/>
        </pc:sldMkLst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2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4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5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6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8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9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10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11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12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9:08.047" v="76" actId="948"/>
          <ac:spMkLst>
            <pc:docMk/>
            <pc:sldMk cId="0" sldId="262"/>
            <ac:spMk id="14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18:57.427" v="74" actId="1076"/>
          <ac:spMkLst>
            <pc:docMk/>
            <pc:sldMk cId="0" sldId="262"/>
            <ac:spMk id="17" creationId="{00000000-0000-0000-0000-000000000000}"/>
          </ac:spMkLst>
        </pc:spChg>
      </pc:sldChg>
      <pc:sldChg chg="modSp mod">
        <pc:chgData name="An Le Thi" userId="f00c02db-ec31-4c95-976d-2bbe4224521b" providerId="ADAL" clId="{C954230A-7426-4B09-AB74-BE42C6C5628C}" dt="2025-06-19T03:21:57.224" v="82" actId="948"/>
        <pc:sldMkLst>
          <pc:docMk/>
          <pc:sldMk cId="0" sldId="263"/>
        </pc:sldMkLst>
        <pc:spChg chg="mod">
          <ac:chgData name="An Le Thi" userId="f00c02db-ec31-4c95-976d-2bbe4224521b" providerId="ADAL" clId="{C954230A-7426-4B09-AB74-BE42C6C5628C}" dt="2025-06-19T03:21:51.855" v="81" actId="1076"/>
          <ac:spMkLst>
            <pc:docMk/>
            <pc:sldMk cId="0" sldId="263"/>
            <ac:spMk id="5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21:47.660" v="80" actId="14100"/>
          <ac:spMkLst>
            <pc:docMk/>
            <pc:sldMk cId="0" sldId="263"/>
            <ac:spMk id="7" creationId="{00000000-0000-0000-0000-000000000000}"/>
          </ac:spMkLst>
        </pc:spChg>
        <pc:spChg chg="mod">
          <ac:chgData name="An Le Thi" userId="f00c02db-ec31-4c95-976d-2bbe4224521b" providerId="ADAL" clId="{C954230A-7426-4B09-AB74-BE42C6C5628C}" dt="2025-06-19T03:21:57.224" v="82" actId="948"/>
          <ac:spMkLst>
            <pc:docMk/>
            <pc:sldMk cId="0" sldId="263"/>
            <ac:spMk id="8" creationId="{00000000-0000-0000-0000-000000000000}"/>
          </ac:spMkLst>
        </pc:spChg>
      </pc:sldChg>
    </pc:docChg>
  </pc:docChgLst>
  <pc:docChgLst>
    <pc:chgData name="Dong Nguyen Thanh" userId="S::dongnt17@fpt.com::e007032a-07da-4313-8fd4-5310ffbaac91" providerId="AD" clId="Web-{D510C5EF-E127-F896-0FF4-F33B2D971011}"/>
    <pc:docChg chg="modSld">
      <pc:chgData name="Dong Nguyen Thanh" userId="S::dongnt17@fpt.com::e007032a-07da-4313-8fd4-5310ffbaac91" providerId="AD" clId="Web-{D510C5EF-E127-F896-0FF4-F33B2D971011}" dt="2025-06-16T08:30:52.682" v="1" actId="20577"/>
      <pc:docMkLst>
        <pc:docMk/>
      </pc:docMkLst>
      <pc:sldChg chg="modSp">
        <pc:chgData name="Dong Nguyen Thanh" userId="S::dongnt17@fpt.com::e007032a-07da-4313-8fd4-5310ffbaac91" providerId="AD" clId="Web-{D510C5EF-E127-F896-0FF4-F33B2D971011}" dt="2025-06-16T08:30:52.682" v="1" actId="20577"/>
        <pc:sldMkLst>
          <pc:docMk/>
          <pc:sldMk cId="0" sldId="262"/>
        </pc:sldMkLst>
        <pc:spChg chg="mod">
          <ac:chgData name="Dong Nguyen Thanh" userId="S::dongnt17@fpt.com::e007032a-07da-4313-8fd4-5310ffbaac91" providerId="AD" clId="Web-{D510C5EF-E127-F896-0FF4-F33B2D971011}" dt="2025-06-16T08:30:52.682" v="1" actId="20577"/>
          <ac:spMkLst>
            <pc:docMk/>
            <pc:sldMk cId="0" sldId="262"/>
            <ac:spMk id="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5240000" cy="8572500"/>
          </a:xfrm>
          <a:custGeom>
            <a:avLst/>
            <a:gdLst/>
            <a:ahLst/>
            <a:cxnLst/>
            <a:rect l="l" t="t" r="r" b="b"/>
            <a:pathLst>
              <a:path w="15240000" h="8572500">
                <a:moveTo>
                  <a:pt x="0" y="0"/>
                </a:moveTo>
                <a:lnTo>
                  <a:pt x="15240000" y="0"/>
                </a:lnTo>
                <a:lnTo>
                  <a:pt x="15240000" y="8572500"/>
                </a:lnTo>
                <a:lnTo>
                  <a:pt x="0" y="8572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257" r="-18758" b="-627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076477" y="2946458"/>
            <a:ext cx="9163523" cy="5635567"/>
          </a:xfrm>
          <a:custGeom>
            <a:avLst/>
            <a:gdLst/>
            <a:ahLst/>
            <a:cxnLst/>
            <a:rect l="l" t="t" r="r" b="b"/>
            <a:pathLst>
              <a:path w="9163523" h="5635567">
                <a:moveTo>
                  <a:pt x="0" y="0"/>
                </a:moveTo>
                <a:lnTo>
                  <a:pt x="9163523" y="0"/>
                </a:lnTo>
                <a:lnTo>
                  <a:pt x="9163523" y="5635567"/>
                </a:lnTo>
                <a:lnTo>
                  <a:pt x="0" y="5635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857250" y="857250"/>
            <a:ext cx="1978050" cy="759334"/>
          </a:xfrm>
          <a:custGeom>
            <a:avLst/>
            <a:gdLst/>
            <a:ahLst/>
            <a:cxnLst/>
            <a:rect l="l" t="t" r="r" b="b"/>
            <a:pathLst>
              <a:path w="1978050" h="759334">
                <a:moveTo>
                  <a:pt x="0" y="0"/>
                </a:moveTo>
                <a:lnTo>
                  <a:pt x="1978050" y="0"/>
                </a:lnTo>
                <a:lnTo>
                  <a:pt x="1978050" y="759334"/>
                </a:lnTo>
                <a:lnTo>
                  <a:pt x="0" y="7593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857250" y="7238971"/>
            <a:ext cx="2206154" cy="680736"/>
            <a:chOff x="0" y="0"/>
            <a:chExt cx="697254" cy="2151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97254" cy="215146"/>
            </a:xfrm>
            <a:custGeom>
              <a:avLst/>
              <a:gdLst/>
              <a:ahLst/>
              <a:cxnLst/>
              <a:rect l="l" t="t" r="r" b="b"/>
              <a:pathLst>
                <a:path w="697254" h="215146">
                  <a:moveTo>
                    <a:pt x="107573" y="0"/>
                  </a:moveTo>
                  <a:lnTo>
                    <a:pt x="589681" y="0"/>
                  </a:lnTo>
                  <a:cubicBezTo>
                    <a:pt x="618211" y="0"/>
                    <a:pt x="645572" y="11334"/>
                    <a:pt x="665746" y="31507"/>
                  </a:cubicBezTo>
                  <a:cubicBezTo>
                    <a:pt x="685920" y="51681"/>
                    <a:pt x="697254" y="79043"/>
                    <a:pt x="697254" y="107573"/>
                  </a:cubicBezTo>
                  <a:lnTo>
                    <a:pt x="697254" y="107573"/>
                  </a:lnTo>
                  <a:cubicBezTo>
                    <a:pt x="697254" y="166984"/>
                    <a:pt x="649091" y="215146"/>
                    <a:pt x="589681" y="215146"/>
                  </a:cubicBezTo>
                  <a:lnTo>
                    <a:pt x="107573" y="215146"/>
                  </a:lnTo>
                  <a:cubicBezTo>
                    <a:pt x="79043" y="215146"/>
                    <a:pt x="51681" y="203813"/>
                    <a:pt x="31507" y="183639"/>
                  </a:cubicBezTo>
                  <a:cubicBezTo>
                    <a:pt x="11334" y="163465"/>
                    <a:pt x="0" y="136103"/>
                    <a:pt x="0" y="107573"/>
                  </a:cubicBezTo>
                  <a:lnTo>
                    <a:pt x="0" y="107573"/>
                  </a:lnTo>
                  <a:cubicBezTo>
                    <a:pt x="0" y="79043"/>
                    <a:pt x="11334" y="51681"/>
                    <a:pt x="31507" y="31507"/>
                  </a:cubicBezTo>
                  <a:cubicBezTo>
                    <a:pt x="51681" y="11334"/>
                    <a:pt x="79043" y="0"/>
                    <a:pt x="107573" y="0"/>
                  </a:cubicBezTo>
                  <a:close/>
                </a:path>
              </a:pathLst>
            </a:custGeom>
            <a:solidFill>
              <a:srgbClr val="72E5FF">
                <a:alpha val="55686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697254" cy="262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57250" y="7238971"/>
            <a:ext cx="2206154" cy="680736"/>
            <a:chOff x="0" y="0"/>
            <a:chExt cx="697254" cy="21514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7254" cy="215146"/>
            </a:xfrm>
            <a:custGeom>
              <a:avLst/>
              <a:gdLst/>
              <a:ahLst/>
              <a:cxnLst/>
              <a:rect l="l" t="t" r="r" b="b"/>
              <a:pathLst>
                <a:path w="697254" h="215146">
                  <a:moveTo>
                    <a:pt x="107573" y="0"/>
                  </a:moveTo>
                  <a:lnTo>
                    <a:pt x="589681" y="0"/>
                  </a:lnTo>
                  <a:cubicBezTo>
                    <a:pt x="618211" y="0"/>
                    <a:pt x="645572" y="11334"/>
                    <a:pt x="665746" y="31507"/>
                  </a:cubicBezTo>
                  <a:cubicBezTo>
                    <a:pt x="685920" y="51681"/>
                    <a:pt x="697254" y="79043"/>
                    <a:pt x="697254" y="107573"/>
                  </a:cubicBezTo>
                  <a:lnTo>
                    <a:pt x="697254" y="107573"/>
                  </a:lnTo>
                  <a:cubicBezTo>
                    <a:pt x="697254" y="166984"/>
                    <a:pt x="649091" y="215146"/>
                    <a:pt x="589681" y="215146"/>
                  </a:cubicBezTo>
                  <a:lnTo>
                    <a:pt x="107573" y="215146"/>
                  </a:lnTo>
                  <a:cubicBezTo>
                    <a:pt x="79043" y="215146"/>
                    <a:pt x="51681" y="203813"/>
                    <a:pt x="31507" y="183639"/>
                  </a:cubicBezTo>
                  <a:cubicBezTo>
                    <a:pt x="11334" y="163465"/>
                    <a:pt x="0" y="136103"/>
                    <a:pt x="0" y="107573"/>
                  </a:cubicBezTo>
                  <a:lnTo>
                    <a:pt x="0" y="107573"/>
                  </a:lnTo>
                  <a:cubicBezTo>
                    <a:pt x="0" y="79043"/>
                    <a:pt x="11334" y="51681"/>
                    <a:pt x="31507" y="31507"/>
                  </a:cubicBezTo>
                  <a:cubicBezTo>
                    <a:pt x="51681" y="11334"/>
                    <a:pt x="79043" y="0"/>
                    <a:pt x="10757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rnd">
              <a:solidFill>
                <a:srgbClr val="72E5FF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697254" cy="262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3619576" y="352891"/>
            <a:ext cx="1193491" cy="942858"/>
          </a:xfrm>
          <a:custGeom>
            <a:avLst/>
            <a:gdLst/>
            <a:ahLst/>
            <a:cxnLst/>
            <a:rect l="l" t="t" r="r" b="b"/>
            <a:pathLst>
              <a:path w="1193491" h="942858">
                <a:moveTo>
                  <a:pt x="0" y="0"/>
                </a:moveTo>
                <a:lnTo>
                  <a:pt x="1193491" y="0"/>
                </a:lnTo>
                <a:lnTo>
                  <a:pt x="1193491" y="942858"/>
                </a:lnTo>
                <a:lnTo>
                  <a:pt x="0" y="9428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1131995" y="7410407"/>
            <a:ext cx="564921" cy="347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12"/>
              </a:lnSpc>
            </a:pPr>
            <a:r>
              <a:rPr lang="en-US" sz="2008">
                <a:solidFill>
                  <a:srgbClr val="FFFFFF"/>
                </a:solidFill>
                <a:latin typeface="BR Omega VN 1"/>
                <a:ea typeface="BR Omega VN 1"/>
                <a:cs typeface="BR Omega VN 1"/>
                <a:sym typeface="BR Omega VN 1"/>
              </a:rPr>
              <a:t>Date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57200" y="2473834"/>
            <a:ext cx="10344602" cy="24043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417"/>
              </a:lnSpc>
            </a:pPr>
            <a:r>
              <a:rPr lang="en-US" sz="4900" b="1" dirty="0">
                <a:solidFill>
                  <a:srgbClr val="FFFFFF"/>
                </a:solidFill>
                <a:latin typeface="BR Omega VN 2 Bold"/>
                <a:ea typeface="BR Omega VN 2 Bold"/>
                <a:cs typeface="BR Omega VN 2 Bold"/>
                <a:sym typeface="BR Omega VN 2 Bold"/>
              </a:rPr>
              <a:t>🚀</a:t>
            </a:r>
            <a:r>
              <a:rPr lang="en-US" sz="4900" b="1" dirty="0">
                <a:solidFill>
                  <a:schemeClr val="bg1"/>
                </a:solidFill>
                <a:latin typeface="Times New Roman"/>
                <a:ea typeface="BR Omega VN 2 Bold"/>
                <a:cs typeface="BR Omega VN 2 Bold"/>
                <a:sym typeface="BR Omega VN 2 Bold"/>
              </a:rPr>
              <a:t> </a:t>
            </a:r>
            <a:r>
              <a:rPr lang="en-US" sz="4900" b="1" dirty="0">
                <a:solidFill>
                  <a:schemeClr val="bg1"/>
                </a:solidFill>
                <a:latin typeface="Times New Roman"/>
                <a:ea typeface="BR Omega VN 2 Bold"/>
                <a:cs typeface="Times New Roman"/>
                <a:sym typeface="BR Omega VN 2 Bold"/>
              </a:rPr>
              <a:t>Workshop 4: Building Chatbot RAG Systems with Vector Store, </a:t>
            </a:r>
            <a:r>
              <a:rPr lang="en-US" sz="4900" b="1" dirty="0" err="1">
                <a:solidFill>
                  <a:schemeClr val="bg1"/>
                </a:solidFill>
                <a:latin typeface="Times New Roman"/>
                <a:ea typeface="BR Omega VN 2 Bold"/>
                <a:cs typeface="Times New Roman"/>
                <a:sym typeface="BR Omega VN 2 Bold"/>
              </a:rPr>
              <a:t>Langchain</a:t>
            </a:r>
            <a:r>
              <a:rPr lang="en-US" sz="4900" b="1" dirty="0">
                <a:solidFill>
                  <a:schemeClr val="bg1"/>
                </a:solidFill>
                <a:latin typeface="Times New Roman"/>
                <a:ea typeface="BR Omega VN 2 Bold"/>
                <a:cs typeface="Times New Roman"/>
                <a:sym typeface="BR Omega VN 2 Bold"/>
              </a:rPr>
              <a:t> &amp;  Function Calling</a:t>
            </a:r>
            <a:endParaRPr lang="en-US" sz="49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5240000" cy="1342990"/>
          </a:xfrm>
          <a:custGeom>
            <a:avLst/>
            <a:gdLst/>
            <a:ahLst/>
            <a:cxnLst/>
            <a:rect l="l" t="t" r="r" b="b"/>
            <a:pathLst>
              <a:path w="15240000" h="134299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323" r="-27255" b="-9472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95400" y="1644336"/>
            <a:ext cx="12496800" cy="1498914"/>
          </a:xfrm>
          <a:custGeom>
            <a:avLst/>
            <a:gdLst/>
            <a:ahLst/>
            <a:cxnLst/>
            <a:rect l="l" t="t" r="r" b="b"/>
            <a:pathLst>
              <a:path w="8369866" h="2206601">
                <a:moveTo>
                  <a:pt x="0" y="0"/>
                </a:moveTo>
                <a:lnTo>
                  <a:pt x="8369865" y="0"/>
                </a:lnTo>
                <a:lnTo>
                  <a:pt x="8369865" y="2206601"/>
                </a:lnTo>
                <a:lnTo>
                  <a:pt x="0" y="22066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941695" y="4509386"/>
            <a:ext cx="4554138" cy="1316560"/>
          </a:xfrm>
          <a:custGeom>
            <a:avLst/>
            <a:gdLst/>
            <a:ahLst/>
            <a:cxnLst/>
            <a:rect l="l" t="t" r="r" b="b"/>
            <a:pathLst>
              <a:path w="4554138" h="1316560">
                <a:moveTo>
                  <a:pt x="0" y="0"/>
                </a:moveTo>
                <a:lnTo>
                  <a:pt x="4554138" y="0"/>
                </a:lnTo>
                <a:lnTo>
                  <a:pt x="4554138" y="1316560"/>
                </a:lnTo>
                <a:lnTo>
                  <a:pt x="0" y="13165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4382750" y="766762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28800" y="1751394"/>
            <a:ext cx="11658599" cy="1246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700" dirty="0">
                <a:solidFill>
                  <a:srgbClr val="FEE140"/>
                </a:solidFill>
                <a:latin typeface="Poppins"/>
                <a:cs typeface="Segoe UI"/>
                <a:sym typeface="Poppins"/>
              </a:rPr>
              <a:t>🚀 Advanced Retrieval-Augmented Generation</a:t>
            </a:r>
            <a:endParaRPr lang="vi-VN" sz="2700" dirty="0">
              <a:latin typeface="Arial"/>
              <a:cs typeface="Arial"/>
            </a:endParaRPr>
          </a:p>
          <a:p>
            <a:pPr algn="ctr"/>
            <a:r>
              <a:rPr lang="en-US" sz="2700" dirty="0">
                <a:solidFill>
                  <a:srgbClr val="333333"/>
                </a:solidFill>
                <a:latin typeface="Poppins"/>
                <a:cs typeface="Segoe UI"/>
                <a:sym typeface="Poppins"/>
              </a:rPr>
              <a:t>🧠</a:t>
            </a:r>
            <a:endParaRPr lang="en-US" sz="2700" dirty="0">
              <a:latin typeface="Poppins"/>
              <a:ea typeface="Calibri"/>
              <a:cs typeface="Calibri"/>
            </a:endParaRPr>
          </a:p>
          <a:p>
            <a:pPr algn="ctr"/>
            <a:r>
              <a:rPr lang="en-US" sz="2700" dirty="0">
                <a:solidFill>
                  <a:srgbClr val="333333"/>
                </a:solidFill>
                <a:latin typeface="Poppins"/>
                <a:ea typeface="Poppins"/>
                <a:cs typeface="Segoe UI"/>
                <a:sym typeface="Poppins"/>
              </a:rPr>
              <a:t>Building intelligent chatbots that retrieve and generate knowledge</a:t>
            </a:r>
            <a:endParaRPr lang="en-US" sz="2700" dirty="0">
              <a:latin typeface="Poppins"/>
              <a:sym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027351" y="3565885"/>
            <a:ext cx="3643238" cy="547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b="1" dirty="0">
                <a:solidFill>
                  <a:srgbClr val="7CB58A"/>
                </a:solidFill>
                <a:latin typeface="Poppins Bold"/>
                <a:ea typeface="Poppins Bold"/>
                <a:cs typeface="Poppins Bold"/>
                <a:sym typeface="Poppins Bold"/>
              </a:rPr>
              <a:t>What you'll learn: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237902" y="4726715"/>
            <a:ext cx="3961723" cy="772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1600" dirty="0">
                <a:latin typeface="Poppins Bold"/>
                <a:cs typeface="Segoe UI"/>
                <a:sym typeface="Poppins Bold"/>
              </a:rPr>
              <a:t>🗃</a:t>
            </a:r>
            <a:r>
              <a:rPr lang="en-US" sz="2000" dirty="0">
                <a:latin typeface="Poppins Bold"/>
                <a:cs typeface="Segoe UI"/>
                <a:sym typeface="Poppins Bold"/>
              </a:rPr>
              <a:t>️ FAISS/</a:t>
            </a:r>
            <a:r>
              <a:rPr lang="en-US" sz="2000" dirty="0" err="1">
                <a:latin typeface="Poppins Bold"/>
                <a:cs typeface="Segoe UI"/>
                <a:sym typeface="Poppins Bold"/>
              </a:rPr>
              <a:t>PineCone</a:t>
            </a:r>
            <a:endParaRPr lang="vi-VN" sz="2000" dirty="0">
              <a:latin typeface="Arial"/>
              <a:cs typeface="Arial"/>
            </a:endParaRPr>
          </a:p>
          <a:p>
            <a:pPr algn="ctr">
              <a:lnSpc>
                <a:spcPct val="130000"/>
              </a:lnSpc>
            </a:pPr>
            <a:r>
              <a:rPr lang="en-US" sz="2000" dirty="0">
                <a:latin typeface="Poppins Bold"/>
                <a:cs typeface="Segoe UI"/>
                <a:sym typeface="Poppins Bold"/>
              </a:rPr>
              <a:t>Fast Vector Search</a:t>
            </a:r>
            <a:endParaRPr lang="en-US" sz="2000" dirty="0">
              <a:latin typeface="Poppins Bold"/>
              <a:ea typeface="Calibri"/>
              <a:cs typeface="Calibri"/>
            </a:endParaRPr>
          </a:p>
        </p:txBody>
      </p:sp>
      <p:sp>
        <p:nvSpPr>
          <p:cNvPr id="9" name="Freeform 9"/>
          <p:cNvSpPr/>
          <p:nvPr/>
        </p:nvSpPr>
        <p:spPr>
          <a:xfrm>
            <a:off x="8073579" y="4509386"/>
            <a:ext cx="4554138" cy="1316560"/>
          </a:xfrm>
          <a:custGeom>
            <a:avLst/>
            <a:gdLst/>
            <a:ahLst/>
            <a:cxnLst/>
            <a:rect l="l" t="t" r="r" b="b"/>
            <a:pathLst>
              <a:path w="4554138" h="1316560">
                <a:moveTo>
                  <a:pt x="0" y="0"/>
                </a:moveTo>
                <a:lnTo>
                  <a:pt x="4554137" y="0"/>
                </a:lnTo>
                <a:lnTo>
                  <a:pt x="4554137" y="1316560"/>
                </a:lnTo>
                <a:lnTo>
                  <a:pt x="0" y="13165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2811470" y="6648450"/>
            <a:ext cx="4554138" cy="1316560"/>
          </a:xfrm>
          <a:custGeom>
            <a:avLst/>
            <a:gdLst/>
            <a:ahLst/>
            <a:cxnLst/>
            <a:rect l="l" t="t" r="r" b="b"/>
            <a:pathLst>
              <a:path w="4554138" h="1316560">
                <a:moveTo>
                  <a:pt x="0" y="0"/>
                </a:moveTo>
                <a:lnTo>
                  <a:pt x="4554137" y="0"/>
                </a:lnTo>
                <a:lnTo>
                  <a:pt x="4554137" y="1316560"/>
                </a:lnTo>
                <a:lnTo>
                  <a:pt x="0" y="13165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3479818" y="6868246"/>
            <a:ext cx="3217441" cy="772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000" dirty="0">
                <a:latin typeface="Poppins Bold"/>
                <a:cs typeface="Segoe UI"/>
                <a:sym typeface="Poppins Bold"/>
              </a:rPr>
              <a:t>🔧 Function Calling</a:t>
            </a:r>
            <a:endParaRPr lang="vi-VN" sz="2000" dirty="0">
              <a:latin typeface="Arial"/>
              <a:cs typeface="Arial"/>
            </a:endParaRPr>
          </a:p>
          <a:p>
            <a:pPr algn="ctr">
              <a:lnSpc>
                <a:spcPct val="130000"/>
              </a:lnSpc>
            </a:pPr>
            <a:r>
              <a:rPr lang="en-US" sz="2000" dirty="0">
                <a:latin typeface="Poppins Bold"/>
                <a:cs typeface="Segoe UI"/>
                <a:sym typeface="Poppins Bold"/>
              </a:rPr>
              <a:t>Dynamic Capabilities</a:t>
            </a:r>
            <a:endParaRPr lang="en-US" sz="2000" dirty="0">
              <a:latin typeface="Poppins Bold"/>
              <a:ea typeface="Calibri"/>
              <a:cs typeface="Calibri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8077200" y="6648450"/>
            <a:ext cx="4554138" cy="1316560"/>
          </a:xfrm>
          <a:custGeom>
            <a:avLst/>
            <a:gdLst/>
            <a:ahLst/>
            <a:cxnLst/>
            <a:rect l="l" t="t" r="r" b="b"/>
            <a:pathLst>
              <a:path w="4554138" h="1316560">
                <a:moveTo>
                  <a:pt x="0" y="0"/>
                </a:moveTo>
                <a:lnTo>
                  <a:pt x="4554137" y="0"/>
                </a:lnTo>
                <a:lnTo>
                  <a:pt x="4554137" y="1316560"/>
                </a:lnTo>
                <a:lnTo>
                  <a:pt x="0" y="13165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8741927" y="6905660"/>
            <a:ext cx="3217441" cy="7689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000000"/>
                </a:solidFill>
                <a:latin typeface="Poppins Bold"/>
                <a:cs typeface="Poppins Bold"/>
                <a:sym typeface="Poppins Bold"/>
              </a:rPr>
              <a:t>📝 Handle prompts </a:t>
            </a:r>
            <a:r>
              <a:rPr lang="en-US" sz="2000" b="1" dirty="0">
                <a:latin typeface="Poppins Bold"/>
                <a:cs typeface="Poppins Bold"/>
              </a:rPr>
              <a:t>effectively</a:t>
            </a:r>
            <a:endParaRPr lang="vi-VN" dirty="0"/>
          </a:p>
        </p:txBody>
      </p:sp>
      <p:sp>
        <p:nvSpPr>
          <p:cNvPr id="15" name="TextBox 15"/>
          <p:cNvSpPr txBox="1"/>
          <p:nvPr/>
        </p:nvSpPr>
        <p:spPr>
          <a:xfrm>
            <a:off x="642934" y="404278"/>
            <a:ext cx="9796465" cy="1334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30"/>
              </a:lnSpc>
            </a:pPr>
            <a:r>
              <a:rPr lang="en-US" sz="4712" b="1" dirty="0">
                <a:solidFill>
                  <a:srgbClr val="FFFFFF"/>
                </a:solidFill>
                <a:latin typeface="BR Omega VN 2 Bold"/>
                <a:ea typeface="BR Omega VN 2 Bold"/>
                <a:cs typeface="BR Omega VN 2 Bold"/>
                <a:sym typeface="BR Omega VN 2 Bold"/>
              </a:rPr>
              <a:t> 🎯 Workshop Objective</a:t>
            </a:r>
          </a:p>
          <a:p>
            <a:pPr algn="l">
              <a:lnSpc>
                <a:spcPts val="5230"/>
              </a:lnSpc>
            </a:pPr>
            <a:endParaRPr lang="en-US" sz="4712" b="1" dirty="0">
              <a:solidFill>
                <a:srgbClr val="FFFFFF"/>
              </a:solidFill>
              <a:latin typeface="BR Omega VN 2 Bold"/>
              <a:ea typeface="BR Omega VN 2 Bold"/>
              <a:cs typeface="BR Omega VN 2 Bold"/>
              <a:sym typeface="BR Omega VN 2 Bold"/>
            </a:endParaRPr>
          </a:p>
        </p:txBody>
      </p:sp>
      <p:sp>
        <p:nvSpPr>
          <p:cNvPr id="16" name="Hộp Văn bản 15">
            <a:extLst>
              <a:ext uri="{FF2B5EF4-FFF2-40B4-BE49-F238E27FC236}">
                <a16:creationId xmlns:a16="http://schemas.microsoft.com/office/drawing/2014/main" id="{74FDB026-4B2A-8FC2-6CAB-158E2D5D0A14}"/>
              </a:ext>
            </a:extLst>
          </p:cNvPr>
          <p:cNvSpPr txBox="1"/>
          <p:nvPr/>
        </p:nvSpPr>
        <p:spPr>
          <a:xfrm>
            <a:off x="8420099" y="4509386"/>
            <a:ext cx="4038600" cy="12644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Segoe UI"/>
                <a:cs typeface="Segoe UI"/>
              </a:rPr>
              <a:t>⛓</a:t>
            </a:r>
            <a:r>
              <a:rPr lang="en-US" sz="2000" dirty="0">
                <a:latin typeface="Poppins Bold"/>
                <a:cs typeface="Segoe UI"/>
              </a:rPr>
              <a:t>️ </a:t>
            </a:r>
            <a:r>
              <a:rPr lang="en-US" sz="2000" dirty="0" err="1">
                <a:latin typeface="Poppins Bold"/>
                <a:cs typeface="Segoe UI"/>
              </a:rPr>
              <a:t>Langchain</a:t>
            </a:r>
            <a:endParaRPr lang="vi-VN" sz="2000" dirty="0">
              <a:latin typeface="Arial"/>
              <a:cs typeface="Arial"/>
            </a:endParaRPr>
          </a:p>
          <a:p>
            <a:pPr algn="ctr">
              <a:lnSpc>
                <a:spcPct val="130000"/>
              </a:lnSpc>
            </a:pPr>
            <a:r>
              <a:rPr lang="en-US" sz="2000" dirty="0">
                <a:latin typeface="Poppins Bold"/>
                <a:cs typeface="Segoe UI"/>
              </a:rPr>
              <a:t>Prompt &amp; Chain Management</a:t>
            </a:r>
            <a:endParaRPr lang="en-US" sz="2000" dirty="0">
              <a:latin typeface="Poppins Bold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5240000" cy="1342990"/>
          </a:xfrm>
          <a:custGeom>
            <a:avLst/>
            <a:gdLst/>
            <a:ahLst/>
            <a:cxnLst/>
            <a:rect l="l" t="t" r="r" b="b"/>
            <a:pathLst>
              <a:path w="15240000" h="134299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323" r="-27255" b="-9472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71473" y="2727563"/>
            <a:ext cx="6096000" cy="1596044"/>
          </a:xfrm>
          <a:custGeom>
            <a:avLst/>
            <a:gdLst/>
            <a:ahLst/>
            <a:cxnLst/>
            <a:rect l="l" t="t" r="r" b="b"/>
            <a:pathLst>
              <a:path w="6096000" h="1596044">
                <a:moveTo>
                  <a:pt x="0" y="0"/>
                </a:moveTo>
                <a:lnTo>
                  <a:pt x="6096000" y="0"/>
                </a:lnTo>
                <a:lnTo>
                  <a:pt x="6096000" y="1596044"/>
                </a:lnTo>
                <a:lnTo>
                  <a:pt x="0" y="15960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4382750" y="766762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905000" y="1718048"/>
            <a:ext cx="11206129" cy="548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09"/>
              </a:lnSpc>
            </a:pPr>
            <a:r>
              <a:rPr lang="en-US" sz="3292" b="1" dirty="0">
                <a:solidFill>
                  <a:srgbClr val="1317D9"/>
                </a:solidFill>
                <a:latin typeface="Noto Sans Bold"/>
                <a:ea typeface="Noto Sans Bold"/>
                <a:cs typeface="Noto Sans Bold"/>
                <a:sym typeface="Noto Sans Bold"/>
              </a:rPr>
              <a:t>Choose One or Define Your Own:</a:t>
            </a:r>
            <a:endParaRPr lang="vi-VN" dirty="0">
              <a:latin typeface="Arial"/>
              <a:cs typeface="Arial" panose="020B0604020202020204" pitchFamily="34" charset="0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8432232" y="2727563"/>
            <a:ext cx="6096000" cy="1596044"/>
          </a:xfrm>
          <a:custGeom>
            <a:avLst/>
            <a:gdLst/>
            <a:ahLst/>
            <a:cxnLst/>
            <a:rect l="l" t="t" r="r" b="b"/>
            <a:pathLst>
              <a:path w="6096000" h="1596044">
                <a:moveTo>
                  <a:pt x="0" y="0"/>
                </a:moveTo>
                <a:lnTo>
                  <a:pt x="6096000" y="0"/>
                </a:lnTo>
                <a:lnTo>
                  <a:pt x="6096000" y="1596044"/>
                </a:lnTo>
                <a:lnTo>
                  <a:pt x="0" y="15960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471473" y="5336436"/>
            <a:ext cx="6096000" cy="1596044"/>
          </a:xfrm>
          <a:custGeom>
            <a:avLst/>
            <a:gdLst/>
            <a:ahLst/>
            <a:cxnLst/>
            <a:rect l="l" t="t" r="r" b="b"/>
            <a:pathLst>
              <a:path w="6096000" h="1596044">
                <a:moveTo>
                  <a:pt x="0" y="0"/>
                </a:moveTo>
                <a:lnTo>
                  <a:pt x="6096000" y="0"/>
                </a:lnTo>
                <a:lnTo>
                  <a:pt x="6096000" y="1596043"/>
                </a:lnTo>
                <a:lnTo>
                  <a:pt x="0" y="15960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8432232" y="5336436"/>
            <a:ext cx="6096000" cy="1596044"/>
          </a:xfrm>
          <a:custGeom>
            <a:avLst/>
            <a:gdLst/>
            <a:ahLst/>
            <a:cxnLst/>
            <a:rect l="l" t="t" r="r" b="b"/>
            <a:pathLst>
              <a:path w="6096000" h="1596044">
                <a:moveTo>
                  <a:pt x="0" y="0"/>
                </a:moveTo>
                <a:lnTo>
                  <a:pt x="6096000" y="0"/>
                </a:lnTo>
                <a:lnTo>
                  <a:pt x="6096000" y="1596043"/>
                </a:lnTo>
                <a:lnTo>
                  <a:pt x="0" y="15960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471473" y="376213"/>
            <a:ext cx="10439418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30"/>
              </a:lnSpc>
            </a:pPr>
            <a:r>
              <a:rPr lang="en-US" sz="4712" b="1" dirty="0">
                <a:solidFill>
                  <a:srgbClr val="FFFFFF"/>
                </a:solidFill>
                <a:latin typeface="BR Omega VN 2 Bold"/>
                <a:ea typeface="BR Omega VN 2 Bold"/>
                <a:cs typeface="BR Omega VN 2 Bold"/>
                <a:sym typeface="BR Omega VN 2 Bold"/>
              </a:rPr>
              <a:t>💼 Application Options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42958" y="2960578"/>
            <a:ext cx="5353030" cy="11721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latin typeface="Segoe UI"/>
                <a:cs typeface="Segoe UI"/>
                <a:sym typeface="Poppins Bold"/>
              </a:rPr>
              <a:t>🎧</a:t>
            </a:r>
            <a:r>
              <a:rPr lang="en-US" sz="2000" b="1" dirty="0">
                <a:latin typeface="Poppins Bold"/>
                <a:cs typeface="Segoe UI"/>
                <a:sym typeface="Poppins Bold"/>
              </a:rPr>
              <a:t> Customer Support</a:t>
            </a:r>
            <a:endParaRPr lang="vi-VN" sz="2000" b="1" dirty="0">
              <a:latin typeface="Arial"/>
              <a:cs typeface="Arial"/>
            </a:endParaRPr>
          </a:p>
          <a:p>
            <a:pPr algn="ctr">
              <a:lnSpc>
                <a:spcPct val="130000"/>
              </a:lnSpc>
            </a:pPr>
            <a:r>
              <a:rPr lang="en-US" sz="2000" b="1" dirty="0">
                <a:latin typeface="Poppins"/>
                <a:cs typeface="Segoe UI"/>
                <a:sym typeface="Poppins Bold"/>
              </a:rPr>
              <a:t>Intelligent FAQ bot with context-aware responses</a:t>
            </a:r>
            <a:endParaRPr lang="en-US" sz="2000" b="1" dirty="0">
              <a:latin typeface="Poppins"/>
              <a:cs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71473" y="5750282"/>
            <a:ext cx="6096000" cy="765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latin typeface="Segoe UI"/>
                <a:cs typeface="Segoe UI"/>
                <a:sym typeface="Poppins Bold"/>
              </a:rPr>
              <a:t>🛠</a:t>
            </a:r>
            <a:r>
              <a:rPr lang="en-US" sz="2000" b="1" dirty="0">
                <a:latin typeface="Poppins Bold"/>
                <a:cs typeface="Segoe UI"/>
                <a:sym typeface="Poppins Bold"/>
              </a:rPr>
              <a:t>️ IT Helpdesk Bot</a:t>
            </a:r>
            <a:endParaRPr lang="vi-VN" sz="2000" b="1" dirty="0">
              <a:latin typeface="Arial"/>
              <a:cs typeface="Arial"/>
            </a:endParaRPr>
          </a:p>
          <a:p>
            <a:pPr algn="ctr">
              <a:lnSpc>
                <a:spcPct val="130000"/>
              </a:lnSpc>
            </a:pPr>
            <a:r>
              <a:rPr lang="en-US" sz="2000" b="1" dirty="0">
                <a:latin typeface="Segoe UI"/>
                <a:cs typeface="Segoe UI"/>
                <a:sym typeface="Poppins Bold"/>
              </a:rPr>
              <a:t>Technical support and troubleshooting</a:t>
            </a:r>
            <a:endParaRPr lang="en-US" sz="2000" b="1" dirty="0">
              <a:ea typeface="Calibri"/>
              <a:cs typeface="Calibri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432232" y="3131885"/>
            <a:ext cx="6096000" cy="765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latin typeface="Segoe UI"/>
                <a:cs typeface="Segoe UI"/>
                <a:sym typeface="Poppins Bold"/>
              </a:rPr>
              <a:t>👋 </a:t>
            </a:r>
            <a:r>
              <a:rPr lang="en-US" sz="2000" b="1" dirty="0">
                <a:latin typeface="Poppins Bold"/>
                <a:cs typeface="Segoe UI"/>
                <a:sym typeface="Poppins Bold"/>
              </a:rPr>
              <a:t>Employee Onboarding</a:t>
            </a:r>
            <a:endParaRPr lang="vi-VN" sz="2000" b="1" dirty="0">
              <a:latin typeface="Arial"/>
              <a:cs typeface="Arial"/>
            </a:endParaRPr>
          </a:p>
          <a:p>
            <a:pPr algn="ctr">
              <a:lnSpc>
                <a:spcPct val="130000"/>
              </a:lnSpc>
            </a:pPr>
            <a:r>
              <a:rPr lang="en-US" sz="2000" b="1" dirty="0">
                <a:latin typeface="Segoe UI"/>
                <a:cs typeface="Segoe UI"/>
                <a:sym typeface="Poppins Bold"/>
              </a:rPr>
              <a:t>Assistant for new hire processes and policies</a:t>
            </a:r>
            <a:endParaRPr lang="en-US" sz="2000" b="1" dirty="0">
              <a:ea typeface="Calibri"/>
              <a:cs typeface="Calibri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416290" y="5708180"/>
            <a:ext cx="6096000" cy="772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000" b="1" dirty="0">
                <a:solidFill>
                  <a:srgbClr val="000000"/>
                </a:solidFill>
                <a:latin typeface="Segoe UI"/>
                <a:cs typeface="Segoe UI"/>
                <a:sym typeface="Poppins Bold"/>
              </a:rPr>
              <a:t>📈 </a:t>
            </a:r>
            <a:r>
              <a:rPr lang="en-US" sz="2000" b="1" dirty="0">
                <a:solidFill>
                  <a:srgbClr val="000000"/>
                </a:solidFill>
                <a:latin typeface="Poppins Bold"/>
                <a:cs typeface="Segoe UI"/>
                <a:sym typeface="Poppins Bold"/>
              </a:rPr>
              <a:t>Sales Lead Qualification</a:t>
            </a:r>
            <a:endParaRPr lang="vi-VN" sz="2000" b="1" dirty="0">
              <a:latin typeface="Arial"/>
              <a:cs typeface="Arial"/>
            </a:endParaRPr>
          </a:p>
          <a:p>
            <a:pPr algn="ctr">
              <a:lnSpc>
                <a:spcPct val="130000"/>
              </a:lnSpc>
            </a:pPr>
            <a:r>
              <a:rPr lang="en-US" sz="2000" b="1" dirty="0">
                <a:latin typeface="Poppins"/>
                <a:cs typeface="Segoe UI"/>
                <a:sym typeface="Poppins Bold"/>
              </a:rPr>
              <a:t>Product</a:t>
            </a:r>
            <a:r>
              <a:rPr lang="en-US" sz="2000" b="1" dirty="0">
                <a:latin typeface="Poppins"/>
                <a:cs typeface="Segoe UI"/>
              </a:rPr>
              <a:t> knowledge assistant </a:t>
            </a:r>
            <a:r>
              <a:rPr lang="en-US" sz="2000" b="1" dirty="0">
                <a:latin typeface="Poppins"/>
                <a:cs typeface="Segoe UI"/>
                <a:sym typeface="Poppins Bold"/>
              </a:rPr>
              <a:t>for </a:t>
            </a:r>
            <a:r>
              <a:rPr lang="en-US" sz="2000" b="1" dirty="0">
                <a:latin typeface="Poppins"/>
                <a:cs typeface="Segoe UI"/>
              </a:rPr>
              <a:t>sales teams</a:t>
            </a:r>
            <a:endParaRPr lang="en-US" sz="2000" b="1" dirty="0">
              <a:latin typeface="Poppins"/>
              <a:cs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5240000" cy="1342990"/>
          </a:xfrm>
          <a:custGeom>
            <a:avLst/>
            <a:gdLst/>
            <a:ahLst/>
            <a:cxnLst/>
            <a:rect l="l" t="t" r="r" b="b"/>
            <a:pathLst>
              <a:path w="15240000" h="134299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323" r="-27255" b="-9472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4382750" y="766762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81000" y="404997"/>
            <a:ext cx="12115818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30"/>
              </a:lnSpc>
            </a:pPr>
            <a:r>
              <a:rPr lang="en-US" sz="4712" b="1" dirty="0">
                <a:solidFill>
                  <a:srgbClr val="FFFFFF"/>
                </a:solidFill>
                <a:latin typeface="BR Omega VN 2 Bold"/>
                <a:ea typeface="BR Omega VN 2 Bold"/>
                <a:cs typeface="BR Omega VN 2 Bold"/>
                <a:sym typeface="BR Omega VN 2 Bold"/>
              </a:rPr>
              <a:t>🛠️ AI Tools Usage Guidelines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918028" y="6309463"/>
            <a:ext cx="11569371" cy="197233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👥 Team Composition &amp; Roles (Individual Focus)</a:t>
            </a:r>
            <a:endParaRPr lang="en-US" sz="2000" b="1" dirty="0">
              <a:solidFill>
                <a:srgbClr val="000000"/>
              </a:solidFill>
              <a:latin typeface="Poppins Bold"/>
              <a:ea typeface="Poppins Bold"/>
              <a:cs typeface="Poppins Bold"/>
            </a:endParaRPr>
          </a:p>
          <a:p>
            <a:pPr algn="ctr">
              <a:lnSpc>
                <a:spcPct val="130000"/>
              </a:lnSpc>
            </a:pPr>
            <a:r>
              <a:rPr lang="en-US" sz="2000" dirty="0">
                <a:latin typeface="Poppins"/>
                <a:ea typeface="Calibri"/>
                <a:cs typeface="Segoe UI"/>
              </a:rPr>
              <a:t>🤝 </a:t>
            </a:r>
            <a:r>
              <a:rPr lang="en-US" sz="2000" b="1" dirty="0">
                <a:latin typeface="Poppins"/>
                <a:ea typeface="Calibri"/>
                <a:cs typeface="Segoe UI"/>
              </a:rPr>
              <a:t>Teams of 4–5 participants</a:t>
            </a:r>
            <a:r>
              <a:rPr lang="en-US" sz="2000" dirty="0">
                <a:latin typeface="Poppins"/>
                <a:ea typeface="Calibri"/>
                <a:cs typeface="Segoe UI"/>
              </a:rPr>
              <a:t> collaboratively develop all aspects</a:t>
            </a:r>
            <a:endParaRPr lang="en-US" sz="2000" dirty="0">
              <a:latin typeface="Poppins"/>
              <a:ea typeface="Calibri"/>
              <a:cs typeface="Calibri"/>
            </a:endParaRPr>
          </a:p>
          <a:p>
            <a:pPr algn="ctr">
              <a:lnSpc>
                <a:spcPct val="130000"/>
              </a:lnSpc>
            </a:pPr>
            <a:r>
              <a:rPr lang="en-US" sz="2000" dirty="0">
                <a:latin typeface="Poppins"/>
                <a:ea typeface="Calibri"/>
                <a:cs typeface="Segoe UI"/>
              </a:rPr>
              <a:t>🚫 </a:t>
            </a:r>
            <a:r>
              <a:rPr lang="en-US" sz="2000" b="1" dirty="0">
                <a:latin typeface="Poppins"/>
                <a:ea typeface="Calibri"/>
                <a:cs typeface="Segoe UI"/>
              </a:rPr>
              <a:t>No fixed roles</a:t>
            </a:r>
            <a:r>
              <a:rPr lang="en-US" sz="2000" dirty="0">
                <a:latin typeface="Poppins"/>
                <a:ea typeface="Calibri"/>
                <a:cs typeface="Segoe UI"/>
              </a:rPr>
              <a:t> - members share ideation, coding, prompt engineering, and testing</a:t>
            </a:r>
            <a:endParaRPr lang="en-US" sz="2000" dirty="0">
              <a:latin typeface="Poppins"/>
              <a:ea typeface="Calibri"/>
              <a:cs typeface="Calibri"/>
            </a:endParaRPr>
          </a:p>
          <a:p>
            <a:pPr algn="ctr">
              <a:lnSpc>
                <a:spcPct val="130000"/>
              </a:lnSpc>
            </a:pPr>
            <a:r>
              <a:rPr lang="en-US" sz="2000" dirty="0">
                <a:latin typeface="Poppins"/>
                <a:ea typeface="Calibri"/>
                <a:cs typeface="Segoe UI"/>
              </a:rPr>
              <a:t>🎯 </a:t>
            </a:r>
            <a:r>
              <a:rPr lang="en-US" sz="2000" b="1" dirty="0">
                <a:latin typeface="Poppins"/>
                <a:ea typeface="Calibri"/>
                <a:cs typeface="Segoe UI"/>
              </a:rPr>
              <a:t>Focus:</a:t>
            </a:r>
            <a:r>
              <a:rPr lang="en-US" sz="2000" dirty="0">
                <a:latin typeface="Poppins"/>
                <a:ea typeface="Calibri"/>
                <a:cs typeface="Segoe UI"/>
              </a:rPr>
              <a:t> End-to-end RAG pipeline from data embedding → retrieval → generation + function calling</a:t>
            </a:r>
            <a:endParaRPr lang="en-US" sz="2000" dirty="0">
              <a:latin typeface="Poppins"/>
            </a:endParaRPr>
          </a:p>
        </p:txBody>
      </p:sp>
      <p:pic>
        <p:nvPicPr>
          <p:cNvPr id="8" name="Hình ảnh 7" descr="Ảnh có chứa văn bản, ảnh chụp màn hình, Phông chữ, số&#10;&#10;Nội dung do AI tạo ra có thể không chính xác.">
            <a:extLst>
              <a:ext uri="{FF2B5EF4-FFF2-40B4-BE49-F238E27FC236}">
                <a16:creationId xmlns:a16="http://schemas.microsoft.com/office/drawing/2014/main" id="{71803309-2B7C-438B-FE43-6A224E828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401" y="1467550"/>
            <a:ext cx="11458504" cy="4493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5240000" cy="1342990"/>
          </a:xfrm>
          <a:custGeom>
            <a:avLst/>
            <a:gdLst/>
            <a:ahLst/>
            <a:cxnLst/>
            <a:rect l="l" t="t" r="r" b="b"/>
            <a:pathLst>
              <a:path w="15240000" h="134299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323" r="-27255" b="-9472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3276600" y="1561864"/>
            <a:ext cx="8430474" cy="1532813"/>
          </a:xfrm>
          <a:custGeom>
            <a:avLst/>
            <a:gdLst/>
            <a:ahLst/>
            <a:cxnLst/>
            <a:rect l="l" t="t" r="r" b="b"/>
            <a:pathLst>
              <a:path w="8430474" h="1532813">
                <a:moveTo>
                  <a:pt x="0" y="0"/>
                </a:moveTo>
                <a:lnTo>
                  <a:pt x="8430474" y="0"/>
                </a:lnTo>
                <a:lnTo>
                  <a:pt x="8430474" y="1532813"/>
                </a:lnTo>
                <a:lnTo>
                  <a:pt x="0" y="1532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4382750" y="766762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3131" y="398604"/>
            <a:ext cx="13792218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230"/>
              </a:lnSpc>
            </a:pPr>
            <a:r>
              <a:rPr lang="en-US" sz="4712" b="1" dirty="0">
                <a:solidFill>
                  <a:srgbClr val="FFFFFF"/>
                </a:solidFill>
                <a:latin typeface="BR Omega VN 2 Bold"/>
                <a:ea typeface="BR Omega VN 2 Bold"/>
                <a:cs typeface="BR Omega VN 2 Bold"/>
                <a:sym typeface="BR Omega VN 2 Bold"/>
              </a:rPr>
              <a:t>🎁 Deliverables by End of Workshop</a:t>
            </a:r>
          </a:p>
        </p:txBody>
      </p:sp>
      <p:sp>
        <p:nvSpPr>
          <p:cNvPr id="6" name="Freeform 6"/>
          <p:cNvSpPr/>
          <p:nvPr/>
        </p:nvSpPr>
        <p:spPr>
          <a:xfrm>
            <a:off x="3276600" y="3266846"/>
            <a:ext cx="8430474" cy="1532813"/>
          </a:xfrm>
          <a:custGeom>
            <a:avLst/>
            <a:gdLst/>
            <a:ahLst/>
            <a:cxnLst/>
            <a:rect l="l" t="t" r="r" b="b"/>
            <a:pathLst>
              <a:path w="8430474" h="1532813">
                <a:moveTo>
                  <a:pt x="0" y="0"/>
                </a:moveTo>
                <a:lnTo>
                  <a:pt x="8430474" y="0"/>
                </a:lnTo>
                <a:lnTo>
                  <a:pt x="8430474" y="1532814"/>
                </a:lnTo>
                <a:lnTo>
                  <a:pt x="0" y="1532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3276600" y="4971110"/>
            <a:ext cx="8430474" cy="1532813"/>
          </a:xfrm>
          <a:custGeom>
            <a:avLst/>
            <a:gdLst/>
            <a:ahLst/>
            <a:cxnLst/>
            <a:rect l="l" t="t" r="r" b="b"/>
            <a:pathLst>
              <a:path w="8430474" h="1532813">
                <a:moveTo>
                  <a:pt x="0" y="0"/>
                </a:moveTo>
                <a:lnTo>
                  <a:pt x="8430474" y="0"/>
                </a:lnTo>
                <a:lnTo>
                  <a:pt x="8430474" y="1532813"/>
                </a:lnTo>
                <a:lnTo>
                  <a:pt x="0" y="1532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3276600" y="6675373"/>
            <a:ext cx="8430474" cy="1532813"/>
          </a:xfrm>
          <a:custGeom>
            <a:avLst/>
            <a:gdLst/>
            <a:ahLst/>
            <a:cxnLst/>
            <a:rect l="l" t="t" r="r" b="b"/>
            <a:pathLst>
              <a:path w="8430474" h="1532813">
                <a:moveTo>
                  <a:pt x="0" y="0"/>
                </a:moveTo>
                <a:lnTo>
                  <a:pt x="8430474" y="0"/>
                </a:lnTo>
                <a:lnTo>
                  <a:pt x="8430474" y="1532813"/>
                </a:lnTo>
                <a:lnTo>
                  <a:pt x="0" y="1532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3344462" y="1910848"/>
            <a:ext cx="8294750" cy="8348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1" dirty="0">
                <a:solidFill>
                  <a:srgbClr val="FFFFFF"/>
                </a:solidFill>
                <a:latin typeface="Poppins"/>
                <a:cs typeface="Segoe UI"/>
                <a:sym typeface="Poppins Bold"/>
              </a:rPr>
              <a:t>📋 </a:t>
            </a:r>
            <a:r>
              <a:rPr lang="en-US" b="1" dirty="0">
                <a:latin typeface="Poppins"/>
                <a:cs typeface="Segoe UI"/>
                <a:sym typeface="Poppins Bold"/>
              </a:rPr>
              <a:t>Clearly defined problem statement and mock data schema</a:t>
            </a:r>
            <a:endParaRPr lang="en-US" b="1" dirty="0">
              <a:latin typeface="Poppins"/>
              <a:cs typeface="Segoe UI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1" dirty="0">
                <a:latin typeface="Poppins"/>
                <a:cs typeface="Segoe UI"/>
              </a:rPr>
              <a:t>🗃️ FAISS, </a:t>
            </a:r>
            <a:r>
              <a:rPr lang="en-US" b="1" dirty="0" err="1">
                <a:latin typeface="Poppins"/>
                <a:cs typeface="Segoe UI"/>
              </a:rPr>
              <a:t>PineCone</a:t>
            </a:r>
            <a:r>
              <a:rPr lang="en-US" b="1" dirty="0">
                <a:latin typeface="Poppins"/>
                <a:cs typeface="Segoe UI"/>
              </a:rPr>
              <a:t> or vector store populated with embeddings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458134" y="5539642"/>
            <a:ext cx="8067407" cy="395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1" dirty="0">
                <a:latin typeface="Poppins"/>
                <a:cs typeface="Segoe UI"/>
                <a:sym typeface="Poppins Bold"/>
              </a:rPr>
              <a:t>💻 Fully functional chatbot prototype with UI or notebook</a:t>
            </a:r>
            <a:endParaRPr lang="vi-VN" b="1" dirty="0">
              <a:latin typeface="Arial"/>
              <a:cs typeface="Arial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3367367" y="3620799"/>
            <a:ext cx="8248940" cy="8249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1" dirty="0">
                <a:solidFill>
                  <a:srgbClr val="FFFFFF"/>
                </a:solidFill>
                <a:latin typeface="Poppins"/>
                <a:cs typeface="Segoe UI"/>
              </a:rPr>
              <a:t>⛓</a:t>
            </a:r>
            <a:r>
              <a:rPr lang="en-US" b="1" dirty="0">
                <a:latin typeface="Poppins"/>
                <a:cs typeface="Segoe UI"/>
              </a:rPr>
              <a:t>️  </a:t>
            </a:r>
            <a:r>
              <a:rPr lang="en-US" b="1" dirty="0" err="1">
                <a:latin typeface="Poppins"/>
                <a:cs typeface="Segoe UI"/>
              </a:rPr>
              <a:t>Langchain</a:t>
            </a:r>
            <a:r>
              <a:rPr lang="en-US" b="1" dirty="0">
                <a:latin typeface="Poppins"/>
                <a:cs typeface="Segoe UI"/>
              </a:rPr>
              <a:t> chain configuration combining retrieval and generation</a:t>
            </a:r>
            <a:endParaRPr lang="vi-VN" b="1" dirty="0">
              <a:latin typeface="Segoe UI"/>
              <a:cs typeface="Segoe UI"/>
            </a:endParaRP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1" dirty="0">
                <a:latin typeface="Poppins"/>
                <a:cs typeface="Segoe UI"/>
              </a:rPr>
              <a:t>🔧 Azure OpenAI function call integration extending chatbot abilities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734210" y="7247335"/>
            <a:ext cx="7515254" cy="3888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1" dirty="0">
                <a:latin typeface="Poppins"/>
                <a:ea typeface="Poppins Bold"/>
                <a:cs typeface="Segoe UI"/>
                <a:sym typeface="Poppins Bold"/>
              </a:rPr>
              <a:t>🎤 Team presentation with demo, insights, and lessons learned</a:t>
            </a:r>
            <a:endParaRPr lang="vi-VN" b="1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510919" y="1816378"/>
            <a:ext cx="1355404" cy="5647519"/>
          </a:xfrm>
          <a:custGeom>
            <a:avLst/>
            <a:gdLst/>
            <a:ahLst/>
            <a:cxnLst/>
            <a:rect l="l" t="t" r="r" b="b"/>
            <a:pathLst>
              <a:path w="1355404" h="5647519">
                <a:moveTo>
                  <a:pt x="0" y="0"/>
                </a:moveTo>
                <a:lnTo>
                  <a:pt x="1355404" y="0"/>
                </a:lnTo>
                <a:lnTo>
                  <a:pt x="1355404" y="5647519"/>
                </a:lnTo>
                <a:lnTo>
                  <a:pt x="0" y="56475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>
              <a:lnSpc>
                <a:spcPct val="130000"/>
              </a:lnSpc>
            </a:pPr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4382750" y="766762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7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411397" y="2266144"/>
            <a:ext cx="5279157" cy="3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Stabilize seats for Trainees, take attendance 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411397" y="2986219"/>
            <a:ext cx="7929971" cy="694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30000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Share artifact files with Trainees . Describes the problem statement, deployment format, desired output.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411397" y="3967130"/>
            <a:ext cx="7980701" cy="6948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30000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Trainees: Discuss and implement  Submit all to SharePoint </a:t>
            </a:r>
          </a:p>
          <a:p>
            <a:pPr algn="just">
              <a:lnSpc>
                <a:spcPct val="130000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Trainer:  Rotate multiple groups to support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355065" y="4819070"/>
            <a:ext cx="1565151" cy="332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Lunch Break 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411397" y="5718174"/>
            <a:ext cx="1511796" cy="334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Presentation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410200" y="6572250"/>
            <a:ext cx="5484768" cy="3320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en-US" sz="1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Workshop Summary</a:t>
            </a:r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1911143" y="2249634"/>
            <a:ext cx="1333143" cy="371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19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9:00 – 9:10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23049" y="3126871"/>
            <a:ext cx="1321237" cy="371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19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9:10 – 9:30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03009" y="4107782"/>
            <a:ext cx="1641277" cy="371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19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09:30 – 12:00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63731" y="4802560"/>
            <a:ext cx="1580555" cy="371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19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12:00 – 13:00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44205" y="5718174"/>
            <a:ext cx="1600081" cy="371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19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13:00 – 15:50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36109" y="6572250"/>
            <a:ext cx="1608177" cy="371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19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15:50 – 16:00</a:t>
            </a:r>
          </a:p>
        </p:txBody>
      </p:sp>
      <p:sp>
        <p:nvSpPr>
          <p:cNvPr id="16" name="Freeform 16"/>
          <p:cNvSpPr/>
          <p:nvPr/>
        </p:nvSpPr>
        <p:spPr>
          <a:xfrm>
            <a:off x="0" y="0"/>
            <a:ext cx="15240000" cy="1342990"/>
          </a:xfrm>
          <a:custGeom>
            <a:avLst/>
            <a:gdLst/>
            <a:ahLst/>
            <a:cxnLst/>
            <a:rect l="l" t="t" r="r" b="b"/>
            <a:pathLst>
              <a:path w="15240000" h="134299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88323" r="-27255" b="-9472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457200" y="340138"/>
            <a:ext cx="3582985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30"/>
              </a:lnSpc>
            </a:pPr>
            <a:r>
              <a:rPr lang="en-US" sz="4712" b="1" dirty="0">
                <a:solidFill>
                  <a:srgbClr val="FFFFFF"/>
                </a:solidFill>
                <a:latin typeface="BR Omega VN 2 Bold"/>
                <a:ea typeface="BR Omega VN 2 Bold"/>
                <a:cs typeface="BR Omega VN 2 Bold"/>
                <a:sym typeface="BR Omega VN 2 Bold"/>
              </a:rPr>
              <a:t>📋 Timelines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5241678" cy="8572500"/>
          </a:xfrm>
          <a:custGeom>
            <a:avLst/>
            <a:gdLst/>
            <a:ahLst/>
            <a:cxnLst/>
            <a:rect l="l" t="t" r="r" b="b"/>
            <a:pathLst>
              <a:path w="15241678" h="8572500">
                <a:moveTo>
                  <a:pt x="0" y="0"/>
                </a:moveTo>
                <a:lnTo>
                  <a:pt x="15241678" y="0"/>
                </a:lnTo>
                <a:lnTo>
                  <a:pt x="15241678" y="8572500"/>
                </a:lnTo>
                <a:lnTo>
                  <a:pt x="0" y="8572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8" b="-922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30328" y="504830"/>
            <a:ext cx="1836097" cy="704841"/>
          </a:xfrm>
          <a:custGeom>
            <a:avLst/>
            <a:gdLst/>
            <a:ahLst/>
            <a:cxnLst/>
            <a:rect l="l" t="t" r="r" b="b"/>
            <a:pathLst>
              <a:path w="1836097" h="704841">
                <a:moveTo>
                  <a:pt x="0" y="0"/>
                </a:moveTo>
                <a:lnTo>
                  <a:pt x="1836098" y="0"/>
                </a:lnTo>
                <a:lnTo>
                  <a:pt x="1836098" y="704840"/>
                </a:lnTo>
                <a:lnTo>
                  <a:pt x="0" y="7048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3619576" y="352891"/>
            <a:ext cx="1193491" cy="942858"/>
          </a:xfrm>
          <a:custGeom>
            <a:avLst/>
            <a:gdLst/>
            <a:ahLst/>
            <a:cxnLst/>
            <a:rect l="l" t="t" r="r" b="b"/>
            <a:pathLst>
              <a:path w="1193491" h="942858">
                <a:moveTo>
                  <a:pt x="0" y="0"/>
                </a:moveTo>
                <a:lnTo>
                  <a:pt x="1193491" y="0"/>
                </a:lnTo>
                <a:lnTo>
                  <a:pt x="1193491" y="942858"/>
                </a:lnTo>
                <a:lnTo>
                  <a:pt x="0" y="9428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752600" y="3484404"/>
            <a:ext cx="10058400" cy="16036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403"/>
              </a:lnSpc>
            </a:pPr>
            <a:r>
              <a:rPr lang="en-US" sz="11174" b="1" dirty="0">
                <a:solidFill>
                  <a:srgbClr val="FFFFFF"/>
                </a:solidFill>
                <a:latin typeface="BR Omega VN 2 Bold"/>
                <a:ea typeface="BR Omega VN 2 Bold"/>
                <a:cs typeface="BR Omega VN 2 Bold"/>
                <a:sym typeface="BR Omega VN 2 Bold"/>
              </a:rPr>
              <a:t>THANK YOU!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382750" y="766762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8</a:t>
            </a:r>
          </a:p>
        </p:txBody>
      </p:sp>
      <p:sp>
        <p:nvSpPr>
          <p:cNvPr id="7" name="Freeform 7"/>
          <p:cNvSpPr/>
          <p:nvPr/>
        </p:nvSpPr>
        <p:spPr>
          <a:xfrm>
            <a:off x="1905000" y="5505450"/>
            <a:ext cx="11012200" cy="1410026"/>
          </a:xfrm>
          <a:custGeom>
            <a:avLst/>
            <a:gdLst/>
            <a:ahLst/>
            <a:cxnLst/>
            <a:rect l="l" t="t" r="r" b="b"/>
            <a:pathLst>
              <a:path w="11012200" h="2903216">
                <a:moveTo>
                  <a:pt x="0" y="0"/>
                </a:moveTo>
                <a:lnTo>
                  <a:pt x="11012200" y="0"/>
                </a:lnTo>
                <a:lnTo>
                  <a:pt x="11012200" y="2903216"/>
                </a:lnTo>
                <a:lnTo>
                  <a:pt x="0" y="290321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2449359" y="5759452"/>
            <a:ext cx="10342959" cy="10808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🎉 Ready to Build Amazing AI Tools?</a:t>
            </a:r>
          </a:p>
          <a:p>
            <a:pPr algn="ctr">
              <a:lnSpc>
                <a:spcPct val="130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Let's turn your repetitive tasks into automated solutions!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528CF09F394974384566E65EE47413A" ma:contentTypeVersion="14" ma:contentTypeDescription="Create a new document." ma:contentTypeScope="" ma:versionID="c6d78710b4f2cee081392a27cf5a4d7f">
  <xsd:schema xmlns:xsd="http://www.w3.org/2001/XMLSchema" xmlns:xs="http://www.w3.org/2001/XMLSchema" xmlns:p="http://schemas.microsoft.com/office/2006/metadata/properties" xmlns:ns2="fdf7c76c-27fb-4e64-a31b-b327cd9dae2a" xmlns:ns3="14d22854-e306-478f-bdc8-d341a49ba7cf" targetNamespace="http://schemas.microsoft.com/office/2006/metadata/properties" ma:root="true" ma:fieldsID="66fe714d580a602d1fa2de693afc7a8a" ns2:_="" ns3:_="">
    <xsd:import namespace="fdf7c76c-27fb-4e64-a31b-b327cd9dae2a"/>
    <xsd:import namespace="14d22854-e306-478f-bdc8-d341a49ba7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Location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f7c76c-27fb-4e64-a31b-b327cd9dae2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7c97e1a9-fa82-4965-b735-0e061acf926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description="" ma:indexed="true" ma:internalName="MediaServiceLocation" ma:readOnly="true">
      <xsd:simpleType>
        <xsd:restriction base="dms:Text"/>
      </xsd:simpleType>
    </xsd:element>
    <xsd:element name="MediaServiceBillingMetadata" ma:index="21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d22854-e306-478f-bdc8-d341a49ba7cf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fea1e68-4573-45f1-999c-2bd3829cc08b}" ma:internalName="TaxCatchAll" ma:showField="CatchAllData" ma:web="14d22854-e306-478f-bdc8-d341a49ba7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4d22854-e306-478f-bdc8-d341a49ba7cf" xsi:nil="true"/>
    <lcf76f155ced4ddcb4097134ff3c332f xmlns="fdf7c76c-27fb-4e64-a31b-b327cd9dae2a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7707B60-F878-4CE2-BAC8-8C2EC233156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f7c76c-27fb-4e64-a31b-b327cd9dae2a"/>
    <ds:schemaRef ds:uri="14d22854-e306-478f-bdc8-d341a49ba7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79A1AD9-7AE6-4304-AA7D-F1780E33B008}">
  <ds:schemaRefs>
    <ds:schemaRef ds:uri="http://purl.org/dc/dcmitype/"/>
    <ds:schemaRef ds:uri="fdf7c76c-27fb-4e64-a31b-b327cd9dae2a"/>
    <ds:schemaRef ds:uri="14d22854-e306-478f-bdc8-d341a49ba7cf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F8FC07E6-5474-4A6F-8FBB-7F1115CC998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b512a4e-bb54-4328-ad34-d43205aaa1ec}" enabled="1" method="Standard" siteId="{f01e930a-b52e-42b1-b70f-a8882b5d043b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316</Words>
  <Application>Microsoft Office PowerPoint</Application>
  <PresentationFormat>Custom</PresentationFormat>
  <Paragraphs>59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Times New Roman</vt:lpstr>
      <vt:lpstr>Arial</vt:lpstr>
      <vt:lpstr>BR Omega VN 1</vt:lpstr>
      <vt:lpstr>Calibri</vt:lpstr>
      <vt:lpstr>Segoe UI</vt:lpstr>
      <vt:lpstr>Poppins</vt:lpstr>
      <vt:lpstr>Noto Sans Bold</vt:lpstr>
      <vt:lpstr>Poppins Bold</vt:lpstr>
      <vt:lpstr>BR Omega VN 2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AI TRAINING</dc:title>
  <cp:lastModifiedBy>Tam Nguyen Ngoc</cp:lastModifiedBy>
  <cp:revision>237</cp:revision>
  <dcterms:created xsi:type="dcterms:W3CDTF">2006-08-16T00:00:00Z</dcterms:created>
  <dcterms:modified xsi:type="dcterms:W3CDTF">2025-06-25T06:26:25Z</dcterms:modified>
  <dc:identifier>DAGp1Hm18l4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0x0101004528CF09F394974384566E65EE47413A</vt:lpwstr>
  </property>
  <property fmtid="{D5CDD505-2E9C-101B-9397-08002B2CF9AE}" pid="3" name="MediaServiceImageTags">
    <vt:lpwstr/>
  </property>
</Properties>
</file>

<file path=docProps/thumbnail.jpeg>
</file>